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41"/>
  </p:notesMasterIdLst>
  <p:handoutMasterIdLst>
    <p:handoutMasterId r:id="rId42"/>
  </p:handoutMasterIdLst>
  <p:sldIdLst>
    <p:sldId id="256" r:id="rId5"/>
    <p:sldId id="435" r:id="rId6"/>
    <p:sldId id="534" r:id="rId7"/>
    <p:sldId id="616" r:id="rId8"/>
    <p:sldId id="573" r:id="rId9"/>
    <p:sldId id="599" r:id="rId10"/>
    <p:sldId id="617" r:id="rId11"/>
    <p:sldId id="618" r:id="rId12"/>
    <p:sldId id="601" r:id="rId13"/>
    <p:sldId id="603" r:id="rId14"/>
    <p:sldId id="577" r:id="rId15"/>
    <p:sldId id="581" r:id="rId16"/>
    <p:sldId id="583" r:id="rId17"/>
    <p:sldId id="605" r:id="rId18"/>
    <p:sldId id="614" r:id="rId19"/>
    <p:sldId id="615" r:id="rId20"/>
    <p:sldId id="620" r:id="rId21"/>
    <p:sldId id="621" r:id="rId22"/>
    <p:sldId id="586" r:id="rId23"/>
    <p:sldId id="607" r:id="rId24"/>
    <p:sldId id="582" r:id="rId25"/>
    <p:sldId id="606" r:id="rId26"/>
    <p:sldId id="587" r:id="rId27"/>
    <p:sldId id="598" r:id="rId28"/>
    <p:sldId id="590" r:id="rId29"/>
    <p:sldId id="591" r:id="rId30"/>
    <p:sldId id="558" r:id="rId31"/>
    <p:sldId id="609" r:id="rId32"/>
    <p:sldId id="610" r:id="rId33"/>
    <p:sldId id="593" r:id="rId34"/>
    <p:sldId id="560" r:id="rId35"/>
    <p:sldId id="611" r:id="rId36"/>
    <p:sldId id="595" r:id="rId37"/>
    <p:sldId id="619" r:id="rId38"/>
    <p:sldId id="567" r:id="rId39"/>
    <p:sldId id="596" r:id="rId4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CC00CC"/>
    <a:srgbClr val="A27B00"/>
    <a:srgbClr val="993366"/>
    <a:srgbClr val="30F070"/>
    <a:srgbClr val="00FFCC"/>
    <a:srgbClr val="EC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9" autoAdjust="0"/>
    <p:restoredTop sz="95976" autoAdjust="0"/>
  </p:normalViewPr>
  <p:slideViewPr>
    <p:cSldViewPr snapToGrid="0">
      <p:cViewPr varScale="1">
        <p:scale>
          <a:sx n="74" d="100"/>
          <a:sy n="74" d="100"/>
        </p:scale>
        <p:origin x="144" y="38"/>
      </p:cViewPr>
      <p:guideLst>
        <p:guide orient="horz" pos="2112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eu Do" userId="8091c26b-a61d-4e97-addd-a670c191ef7c" providerId="ADAL" clId="{B6D4F139-1E7D-2148-8049-64ED5B82EC31}"/>
    <pc:docChg chg="modSld">
      <pc:chgData name="Hieu Do" userId="8091c26b-a61d-4e97-addd-a670c191ef7c" providerId="ADAL" clId="{B6D4F139-1E7D-2148-8049-64ED5B82EC31}" dt="2023-09-27T08:17:26.149" v="4" actId="20577"/>
      <pc:docMkLst>
        <pc:docMk/>
      </pc:docMkLst>
      <pc:sldChg chg="modSp">
        <pc:chgData name="Hieu Do" userId="8091c26b-a61d-4e97-addd-a670c191ef7c" providerId="ADAL" clId="{B6D4F139-1E7D-2148-8049-64ED5B82EC31}" dt="2023-09-27T08:17:26.149" v="4" actId="20577"/>
        <pc:sldMkLst>
          <pc:docMk/>
          <pc:sldMk cId="4061493412" sldId="610"/>
        </pc:sldMkLst>
        <pc:spChg chg="mod">
          <ac:chgData name="Hieu Do" userId="8091c26b-a61d-4e97-addd-a670c191ef7c" providerId="ADAL" clId="{B6D4F139-1E7D-2148-8049-64ED5B82EC31}" dt="2023-09-27T08:17:26.149" v="4" actId="20577"/>
          <ac:spMkLst>
            <pc:docMk/>
            <pc:sldMk cId="4061493412" sldId="610"/>
            <ac:spMk id="5" creationId="{00000000-0000-0000-0000-000000000000}"/>
          </ac:spMkLst>
        </pc:spChg>
      </pc:sldChg>
    </pc:docChg>
  </pc:docChgLst>
  <pc:docChgLst>
    <pc:chgData name="Hieu Do" userId="8091c26b-a61d-4e97-addd-a670c191ef7c" providerId="ADAL" clId="{EEF53955-22C4-6A4E-986F-634DE9C6E9FB}"/>
    <pc:docChg chg="undo custSel modSld">
      <pc:chgData name="Hieu Do" userId="8091c26b-a61d-4e97-addd-a670c191ef7c" providerId="ADAL" clId="{EEF53955-22C4-6A4E-986F-634DE9C6E9FB}" dt="2022-10-19T05:39:25.218" v="757" actId="20577"/>
      <pc:docMkLst>
        <pc:docMk/>
      </pc:docMkLst>
      <pc:sldChg chg="modAnim">
        <pc:chgData name="Hieu Do" userId="8091c26b-a61d-4e97-addd-a670c191ef7c" providerId="ADAL" clId="{EEF53955-22C4-6A4E-986F-634DE9C6E9FB}" dt="2022-10-09T13:13:52.497" v="4"/>
        <pc:sldMkLst>
          <pc:docMk/>
          <pc:sldMk cId="1632588312" sldId="534"/>
        </pc:sldMkLst>
      </pc:sldChg>
      <pc:sldChg chg="modSp modAnim">
        <pc:chgData name="Hieu Do" userId="8091c26b-a61d-4e97-addd-a670c191ef7c" providerId="ADAL" clId="{EEF53955-22C4-6A4E-986F-634DE9C6E9FB}" dt="2022-10-09T13:29:49.435" v="210" actId="207"/>
        <pc:sldMkLst>
          <pc:docMk/>
          <pc:sldMk cId="479427900" sldId="536"/>
        </pc:sldMkLst>
        <pc:spChg chg="mod">
          <ac:chgData name="Hieu Do" userId="8091c26b-a61d-4e97-addd-a670c191ef7c" providerId="ADAL" clId="{EEF53955-22C4-6A4E-986F-634DE9C6E9FB}" dt="2022-10-09T13:29:33.699" v="209" actId="207"/>
          <ac:spMkLst>
            <pc:docMk/>
            <pc:sldMk cId="479427900" sldId="536"/>
            <ac:spMk id="9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9:49.435" v="210" actId="207"/>
          <ac:spMkLst>
            <pc:docMk/>
            <pc:sldMk cId="479427900" sldId="536"/>
            <ac:spMk id="10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8:39.141" v="169" actId="20577"/>
          <ac:spMkLst>
            <pc:docMk/>
            <pc:sldMk cId="479427900" sldId="536"/>
            <ac:spMk id="13" creationId="{CE1FED3E-2286-A340-FC20-68B4D64E8308}"/>
          </ac:spMkLst>
        </pc:spChg>
      </pc:sldChg>
      <pc:sldChg chg="modAnim">
        <pc:chgData name="Hieu Do" userId="8091c26b-a61d-4e97-addd-a670c191ef7c" providerId="ADAL" clId="{EEF53955-22C4-6A4E-986F-634DE9C6E9FB}" dt="2022-10-09T14:04:06.720" v="305"/>
        <pc:sldMkLst>
          <pc:docMk/>
          <pc:sldMk cId="1360407124" sldId="546"/>
        </pc:sldMkLst>
      </pc:sldChg>
      <pc:sldChg chg="addSp delSp modSp mod addAnim delAnim modAnim">
        <pc:chgData name="Hieu Do" userId="8091c26b-a61d-4e97-addd-a670c191ef7c" providerId="ADAL" clId="{EEF53955-22C4-6A4E-986F-634DE9C6E9FB}" dt="2022-10-19T04:09:33.557" v="752" actId="207"/>
        <pc:sldMkLst>
          <pc:docMk/>
          <pc:sldMk cId="2389209577" sldId="558"/>
        </pc:sldMkLst>
        <pc:spChg chg="add del mod">
          <ac:chgData name="Hieu Do" userId="8091c26b-a61d-4e97-addd-a670c191ef7c" providerId="ADAL" clId="{EEF53955-22C4-6A4E-986F-634DE9C6E9FB}" dt="2022-10-19T04:09:33.557" v="752" actId="207"/>
          <ac:spMkLst>
            <pc:docMk/>
            <pc:sldMk cId="2389209577" sldId="558"/>
            <ac:spMk id="29" creationId="{9ADA485A-9B78-9CCA-2D8F-80ABF2B28236}"/>
          </ac:spMkLst>
        </pc:spChg>
        <pc:spChg chg="mod">
          <ac:chgData name="Hieu Do" userId="8091c26b-a61d-4e97-addd-a670c191ef7c" providerId="ADAL" clId="{EEF53955-22C4-6A4E-986F-634DE9C6E9FB}" dt="2022-10-19T04:05:22.891" v="570" actId="1076"/>
          <ac:spMkLst>
            <pc:docMk/>
            <pc:sldMk cId="2389209577" sldId="558"/>
            <ac:spMk id="30" creationId="{9ADA485A-9B78-9CCA-2D8F-80ABF2B28236}"/>
          </ac:spMkLst>
        </pc:spChg>
        <pc:spChg chg="mod">
          <ac:chgData name="Hieu Do" userId="8091c26b-a61d-4e97-addd-a670c191ef7c" providerId="ADAL" clId="{EEF53955-22C4-6A4E-986F-634DE9C6E9FB}" dt="2022-10-19T04:05:22.891" v="570" actId="1076"/>
          <ac:spMkLst>
            <pc:docMk/>
            <pc:sldMk cId="2389209577" sldId="558"/>
            <ac:spMk id="31" creationId="{9ADA485A-9B78-9CCA-2D8F-80ABF2B28236}"/>
          </ac:spMkLst>
        </pc:spChg>
      </pc:sldChg>
      <pc:sldChg chg="modSp modAnim">
        <pc:chgData name="Hieu Do" userId="8091c26b-a61d-4e97-addd-a670c191ef7c" providerId="ADAL" clId="{EEF53955-22C4-6A4E-986F-634DE9C6E9FB}" dt="2022-10-19T05:39:25.218" v="757" actId="20577"/>
        <pc:sldMkLst>
          <pc:docMk/>
          <pc:sldMk cId="3360809749" sldId="560"/>
        </pc:sldMkLst>
        <pc:spChg chg="mod">
          <ac:chgData name="Hieu Do" userId="8091c26b-a61d-4e97-addd-a670c191ef7c" providerId="ADAL" clId="{EEF53955-22C4-6A4E-986F-634DE9C6E9FB}" dt="2022-10-19T05:39:25.218" v="757" actId="20577"/>
          <ac:spMkLst>
            <pc:docMk/>
            <pc:sldMk cId="3360809749" sldId="560"/>
            <ac:spMk id="20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19T05:39:05.531" v="755" actId="20577"/>
          <ac:spMkLst>
            <pc:docMk/>
            <pc:sldMk cId="3360809749" sldId="560"/>
            <ac:spMk id="37" creationId="{00000000-0000-0000-0000-000000000000}"/>
          </ac:spMkLst>
        </pc:spChg>
      </pc:sldChg>
      <pc:sldChg chg="modAnim">
        <pc:chgData name="Hieu Do" userId="8091c26b-a61d-4e97-addd-a670c191ef7c" providerId="ADAL" clId="{EEF53955-22C4-6A4E-986F-634DE9C6E9FB}" dt="2022-10-09T15:02:49.509" v="554"/>
        <pc:sldMkLst>
          <pc:docMk/>
          <pc:sldMk cId="2722667016" sldId="567"/>
        </pc:sldMkLst>
      </pc:sldChg>
      <pc:sldChg chg="modAnim">
        <pc:chgData name="Hieu Do" userId="8091c26b-a61d-4e97-addd-a670c191ef7c" providerId="ADAL" clId="{EEF53955-22C4-6A4E-986F-634DE9C6E9FB}" dt="2022-10-09T13:15:03.856" v="11"/>
        <pc:sldMkLst>
          <pc:docMk/>
          <pc:sldMk cId="2670550645" sldId="574"/>
        </pc:sldMkLst>
      </pc:sldChg>
      <pc:sldChg chg="modSp modAnim">
        <pc:chgData name="Hieu Do" userId="8091c26b-a61d-4e97-addd-a670c191ef7c" providerId="ADAL" clId="{EEF53955-22C4-6A4E-986F-634DE9C6E9FB}" dt="2022-10-09T13:31:54.256" v="225"/>
        <pc:sldMkLst>
          <pc:docMk/>
          <pc:sldMk cId="3113369776" sldId="578"/>
        </pc:sldMkLst>
        <pc:spChg chg="mod">
          <ac:chgData name="Hieu Do" userId="8091c26b-a61d-4e97-addd-a670c191ef7c" providerId="ADAL" clId="{EEF53955-22C4-6A4E-986F-634DE9C6E9FB}" dt="2022-10-09T13:30:14.798" v="218" actId="20577"/>
          <ac:spMkLst>
            <pc:docMk/>
            <pc:sldMk cId="3113369776" sldId="578"/>
            <ac:spMk id="6" creationId="{4142352F-FC7E-4B9F-9637-BBAFCD43BF79}"/>
          </ac:spMkLst>
        </pc:spChg>
      </pc:sldChg>
      <pc:sldChg chg="modAnim">
        <pc:chgData name="Hieu Do" userId="8091c26b-a61d-4e97-addd-a670c191ef7c" providerId="ADAL" clId="{EEF53955-22C4-6A4E-986F-634DE9C6E9FB}" dt="2022-10-09T14:11:09.490" v="334"/>
        <pc:sldMkLst>
          <pc:docMk/>
          <pc:sldMk cId="4224960695" sldId="582"/>
        </pc:sldMkLst>
      </pc:sldChg>
      <pc:sldChg chg="delSp modSp mod modAnim">
        <pc:chgData name="Hieu Do" userId="8091c26b-a61d-4e97-addd-a670c191ef7c" providerId="ADAL" clId="{EEF53955-22C4-6A4E-986F-634DE9C6E9FB}" dt="2022-10-09T14:07:05.794" v="325"/>
        <pc:sldMkLst>
          <pc:docMk/>
          <pc:sldMk cId="2208936883" sldId="586"/>
        </pc:sldMkLst>
        <pc:spChg chg="mod topLvl">
          <ac:chgData name="Hieu Do" userId="8091c26b-a61d-4e97-addd-a670c191ef7c" providerId="ADAL" clId="{EEF53955-22C4-6A4E-986F-634DE9C6E9FB}" dt="2022-10-09T14:05:05.384" v="321" actId="14100"/>
          <ac:spMkLst>
            <pc:docMk/>
            <pc:sldMk cId="2208936883" sldId="586"/>
            <ac:spMk id="34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04:56.639" v="320" actId="165"/>
          <ac:spMkLst>
            <pc:docMk/>
            <pc:sldMk cId="2208936883" sldId="586"/>
            <ac:spMk id="35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04:56.639" v="320" actId="165"/>
          <ac:spMkLst>
            <pc:docMk/>
            <pc:sldMk cId="2208936883" sldId="586"/>
            <ac:spMk id="36" creationId="{00000000-0000-0000-0000-000000000000}"/>
          </ac:spMkLst>
        </pc:spChg>
        <pc:grpChg chg="del">
          <ac:chgData name="Hieu Do" userId="8091c26b-a61d-4e97-addd-a670c191ef7c" providerId="ADAL" clId="{EEF53955-22C4-6A4E-986F-634DE9C6E9FB}" dt="2022-10-09T14:04:56.639" v="320" actId="165"/>
          <ac:grpSpMkLst>
            <pc:docMk/>
            <pc:sldMk cId="2208936883" sldId="586"/>
            <ac:grpSpMk id="33" creationId="{00000000-0000-0000-0000-000000000000}"/>
          </ac:grpSpMkLst>
        </pc:grpChg>
      </pc:sldChg>
      <pc:sldChg chg="addSp modSp mod modAnim">
        <pc:chgData name="Hieu Do" userId="8091c26b-a61d-4e97-addd-a670c191ef7c" providerId="ADAL" clId="{EEF53955-22C4-6A4E-986F-634DE9C6E9FB}" dt="2022-10-09T14:22:45.135" v="391" actId="208"/>
        <pc:sldMkLst>
          <pc:docMk/>
          <pc:sldMk cId="1566298184" sldId="587"/>
        </pc:sldMkLst>
        <pc:spChg chg="mod">
          <ac:chgData name="Hieu Do" userId="8091c26b-a61d-4e97-addd-a670c191ef7c" providerId="ADAL" clId="{EEF53955-22C4-6A4E-986F-634DE9C6E9FB}" dt="2022-10-09T14:22:45.135" v="391" actId="208"/>
          <ac:spMkLst>
            <pc:docMk/>
            <pc:sldMk cId="1566298184" sldId="587"/>
            <ac:spMk id="22" creationId="{00000000-0000-0000-0000-000000000000}"/>
          </ac:spMkLst>
        </pc:spChg>
        <pc:grpChg chg="add mod">
          <ac:chgData name="Hieu Do" userId="8091c26b-a61d-4e97-addd-a670c191ef7c" providerId="ADAL" clId="{EEF53955-22C4-6A4E-986F-634DE9C6E9FB}" dt="2022-10-09T14:22:05.740" v="386" actId="164"/>
          <ac:grpSpMkLst>
            <pc:docMk/>
            <pc:sldMk cId="1566298184" sldId="587"/>
            <ac:grpSpMk id="2" creationId="{123BAA00-1150-C12F-1DB1-84190D3D35FC}"/>
          </ac:grpSpMkLst>
        </pc:grpChg>
        <pc:picChg chg="mod">
          <ac:chgData name="Hieu Do" userId="8091c26b-a61d-4e97-addd-a670c191ef7c" providerId="ADAL" clId="{EEF53955-22C4-6A4E-986F-634DE9C6E9FB}" dt="2022-10-09T14:22:05.740" v="386" actId="164"/>
          <ac:picMkLst>
            <pc:docMk/>
            <pc:sldMk cId="1566298184" sldId="587"/>
            <ac:picMk id="15" creationId="{00000000-0000-0000-0000-000000000000}"/>
          </ac:picMkLst>
        </pc:picChg>
      </pc:sldChg>
      <pc:sldChg chg="modAnim">
        <pc:chgData name="Hieu Do" userId="8091c26b-a61d-4e97-addd-a670c191ef7c" providerId="ADAL" clId="{EEF53955-22C4-6A4E-986F-634DE9C6E9FB}" dt="2022-10-09T14:30:56.129" v="414"/>
        <pc:sldMkLst>
          <pc:docMk/>
          <pc:sldMk cId="1374782660" sldId="590"/>
        </pc:sldMkLst>
      </pc:sldChg>
      <pc:sldChg chg="modAnim">
        <pc:chgData name="Hieu Do" userId="8091c26b-a61d-4e97-addd-a670c191ef7c" providerId="ADAL" clId="{EEF53955-22C4-6A4E-986F-634DE9C6E9FB}" dt="2022-10-09T14:35:55.848" v="485"/>
        <pc:sldMkLst>
          <pc:docMk/>
          <pc:sldMk cId="2254181626" sldId="591"/>
        </pc:sldMkLst>
      </pc:sldChg>
      <pc:sldChg chg="modAnim">
        <pc:chgData name="Hieu Do" userId="8091c26b-a61d-4e97-addd-a670c191ef7c" providerId="ADAL" clId="{EEF53955-22C4-6A4E-986F-634DE9C6E9FB}" dt="2022-10-09T14:44:23.900" v="496"/>
        <pc:sldMkLst>
          <pc:docMk/>
          <pc:sldMk cId="2361893103" sldId="593"/>
        </pc:sldMkLst>
      </pc:sldChg>
      <pc:sldChg chg="modSp mod modAnim">
        <pc:chgData name="Hieu Do" userId="8091c26b-a61d-4e97-addd-a670c191ef7c" providerId="ADAL" clId="{EEF53955-22C4-6A4E-986F-634DE9C6E9FB}" dt="2022-10-09T14:59:56.419" v="549"/>
        <pc:sldMkLst>
          <pc:docMk/>
          <pc:sldMk cId="3683127030" sldId="595"/>
        </pc:sldMkLst>
        <pc:spChg chg="mod">
          <ac:chgData name="Hieu Do" userId="8091c26b-a61d-4e97-addd-a670c191ef7c" providerId="ADAL" clId="{EEF53955-22C4-6A4E-986F-634DE9C6E9FB}" dt="2022-10-09T14:57:05.290" v="537" actId="207"/>
          <ac:spMkLst>
            <pc:docMk/>
            <pc:sldMk cId="3683127030" sldId="595"/>
            <ac:spMk id="27" creationId="{00000000-0000-0000-0000-000000000000}"/>
          </ac:spMkLst>
        </pc:spChg>
      </pc:sldChg>
      <pc:sldChg chg="modAnim">
        <pc:chgData name="Hieu Do" userId="8091c26b-a61d-4e97-addd-a670c191ef7c" providerId="ADAL" clId="{EEF53955-22C4-6A4E-986F-634DE9C6E9FB}" dt="2022-10-09T15:03:45.769" v="559"/>
        <pc:sldMkLst>
          <pc:docMk/>
          <pc:sldMk cId="2817545862" sldId="596"/>
        </pc:sldMkLst>
      </pc:sldChg>
      <pc:sldChg chg="addSp delSp modSp mod modAnim">
        <pc:chgData name="Hieu Do" userId="8091c26b-a61d-4e97-addd-a670c191ef7c" providerId="ADAL" clId="{EEF53955-22C4-6A4E-986F-634DE9C6E9FB}" dt="2022-10-09T14:28:58.437" v="410"/>
        <pc:sldMkLst>
          <pc:docMk/>
          <pc:sldMk cId="1155164747" sldId="598"/>
        </pc:sldMkLst>
        <pc:spChg chg="mod">
          <ac:chgData name="Hieu Do" userId="8091c26b-a61d-4e97-addd-a670c191ef7c" providerId="ADAL" clId="{EEF53955-22C4-6A4E-986F-634DE9C6E9FB}" dt="2022-10-09T14:26:30.411" v="407" actId="1076"/>
          <ac:spMkLst>
            <pc:docMk/>
            <pc:sldMk cId="1155164747" sldId="598"/>
            <ac:spMk id="3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4:25:56.274" v="401" actId="1036"/>
          <ac:spMkLst>
            <pc:docMk/>
            <pc:sldMk cId="1155164747" sldId="598"/>
            <ac:spMk id="5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4:28:42.823" v="408" actId="1076"/>
          <ac:spMkLst>
            <pc:docMk/>
            <pc:sldMk cId="1155164747" sldId="598"/>
            <ac:spMk id="6" creationId="{00000000-0000-0000-0000-000000000000}"/>
          </ac:spMkLst>
        </pc:spChg>
        <pc:spChg chg="add del">
          <ac:chgData name="Hieu Do" userId="8091c26b-a61d-4e97-addd-a670c191ef7c" providerId="ADAL" clId="{EEF53955-22C4-6A4E-986F-634DE9C6E9FB}" dt="2022-10-09T14:26:10.927" v="403" actId="22"/>
          <ac:spMkLst>
            <pc:docMk/>
            <pc:sldMk cId="1155164747" sldId="598"/>
            <ac:spMk id="7" creationId="{90999438-FE33-C8F9-EFF2-45A45C993DAC}"/>
          </ac:spMkLst>
        </pc:spChg>
        <pc:spChg chg="mod">
          <ac:chgData name="Hieu Do" userId="8091c26b-a61d-4e97-addd-a670c191ef7c" providerId="ADAL" clId="{EEF53955-22C4-6A4E-986F-634DE9C6E9FB}" dt="2022-10-09T14:25:42.117" v="398" actId="1076"/>
          <ac:spMkLst>
            <pc:docMk/>
            <pc:sldMk cId="1155164747" sldId="598"/>
            <ac:spMk id="17" creationId="{039EC573-0CA4-FB77-39B1-125441497E9A}"/>
          </ac:spMkLst>
        </pc:spChg>
      </pc:sldChg>
      <pc:sldChg chg="addSp modSp mod modAnim">
        <pc:chgData name="Hieu Do" userId="8091c26b-a61d-4e97-addd-a670c191ef7c" providerId="ADAL" clId="{EEF53955-22C4-6A4E-986F-634DE9C6E9FB}" dt="2022-10-18T10:33:49.835" v="566" actId="20577"/>
        <pc:sldMkLst>
          <pc:docMk/>
          <pc:sldMk cId="3218675155" sldId="599"/>
        </pc:sldMkLst>
        <pc:spChg chg="mod">
          <ac:chgData name="Hieu Do" userId="8091c26b-a61d-4e97-addd-a670c191ef7c" providerId="ADAL" clId="{EEF53955-22C4-6A4E-986F-634DE9C6E9FB}" dt="2022-10-09T13:23:14.863" v="113" actId="164"/>
          <ac:spMkLst>
            <pc:docMk/>
            <pc:sldMk cId="3218675155" sldId="599"/>
            <ac:spMk id="6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3:14.863" v="113" actId="164"/>
          <ac:spMkLst>
            <pc:docMk/>
            <pc:sldMk cId="3218675155" sldId="599"/>
            <ac:spMk id="21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3:14.863" v="113" actId="164"/>
          <ac:spMkLst>
            <pc:docMk/>
            <pc:sldMk cId="3218675155" sldId="599"/>
            <ac:spMk id="22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2:41.873" v="112" actId="20577"/>
          <ac:spMkLst>
            <pc:docMk/>
            <pc:sldMk cId="3218675155" sldId="599"/>
            <ac:spMk id="23" creationId="{4142352F-FC7E-4B9F-9637-BBAFCD43BF79}"/>
          </ac:spMkLst>
        </pc:spChg>
        <pc:spChg chg="mod">
          <ac:chgData name="Hieu Do" userId="8091c26b-a61d-4e97-addd-a670c191ef7c" providerId="ADAL" clId="{EEF53955-22C4-6A4E-986F-634DE9C6E9FB}" dt="2022-10-09T13:20:27.796" v="91" actId="20577"/>
          <ac:spMkLst>
            <pc:docMk/>
            <pc:sldMk cId="3218675155" sldId="599"/>
            <ac:spMk id="24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18T10:33:49.835" v="566" actId="20577"/>
          <ac:spMkLst>
            <pc:docMk/>
            <pc:sldMk cId="3218675155" sldId="599"/>
            <ac:spMk id="25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3:14.863" v="113" actId="164"/>
          <ac:spMkLst>
            <pc:docMk/>
            <pc:sldMk cId="3218675155" sldId="599"/>
            <ac:spMk id="31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23:14.863" v="113" actId="164"/>
          <ac:spMkLst>
            <pc:docMk/>
            <pc:sldMk cId="3218675155" sldId="599"/>
            <ac:spMk id="32" creationId="{00000000-0000-0000-0000-000000000000}"/>
          </ac:spMkLst>
        </pc:spChg>
        <pc:grpChg chg="add mod">
          <ac:chgData name="Hieu Do" userId="8091c26b-a61d-4e97-addd-a670c191ef7c" providerId="ADAL" clId="{EEF53955-22C4-6A4E-986F-634DE9C6E9FB}" dt="2022-10-09T13:23:14.863" v="113" actId="164"/>
          <ac:grpSpMkLst>
            <pc:docMk/>
            <pc:sldMk cId="3218675155" sldId="599"/>
            <ac:grpSpMk id="7" creationId="{EDA437E8-FED0-2CBF-1553-010DB6CDB3DB}"/>
          </ac:grpSpMkLst>
        </pc:grpChg>
      </pc:sldChg>
      <pc:sldChg chg="modSp mod modAnim">
        <pc:chgData name="Hieu Do" userId="8091c26b-a61d-4e97-addd-a670c191ef7c" providerId="ADAL" clId="{EEF53955-22C4-6A4E-986F-634DE9C6E9FB}" dt="2022-10-09T13:40:48.017" v="250"/>
        <pc:sldMkLst>
          <pc:docMk/>
          <pc:sldMk cId="3437468942" sldId="600"/>
        </pc:sldMkLst>
        <pc:spChg chg="mod">
          <ac:chgData name="Hieu Do" userId="8091c26b-a61d-4e97-addd-a670c191ef7c" providerId="ADAL" clId="{EEF53955-22C4-6A4E-986F-634DE9C6E9FB}" dt="2022-10-09T13:39:34.022" v="244" actId="122"/>
          <ac:spMkLst>
            <pc:docMk/>
            <pc:sldMk cId="3437468942" sldId="600"/>
            <ac:spMk id="13" creationId="{94811134-9473-A93C-9939-14CB0545A033}"/>
          </ac:spMkLst>
        </pc:spChg>
      </pc:sldChg>
      <pc:sldChg chg="modAnim">
        <pc:chgData name="Hieu Do" userId="8091c26b-a61d-4e97-addd-a670c191ef7c" providerId="ADAL" clId="{EEF53955-22C4-6A4E-986F-634DE9C6E9FB}" dt="2022-10-09T13:44:37.700" v="258"/>
        <pc:sldMkLst>
          <pc:docMk/>
          <pc:sldMk cId="3615847729" sldId="601"/>
        </pc:sldMkLst>
      </pc:sldChg>
      <pc:sldChg chg="addSp modSp mod modAnim">
        <pc:chgData name="Hieu Do" userId="8091c26b-a61d-4e97-addd-a670c191ef7c" providerId="ADAL" clId="{EEF53955-22C4-6A4E-986F-634DE9C6E9FB}" dt="2022-10-09T13:48:57.909" v="279"/>
        <pc:sldMkLst>
          <pc:docMk/>
          <pc:sldMk cId="367744229" sldId="602"/>
        </pc:sldMkLst>
        <pc:spChg chg="add mod">
          <ac:chgData name="Hieu Do" userId="8091c26b-a61d-4e97-addd-a670c191ef7c" providerId="ADAL" clId="{EEF53955-22C4-6A4E-986F-634DE9C6E9FB}" dt="2022-10-09T13:46:41.181" v="272" actId="1076"/>
          <ac:spMkLst>
            <pc:docMk/>
            <pc:sldMk cId="367744229" sldId="602"/>
            <ac:spMk id="3" creationId="{0948BCCC-02E6-9CB0-B87C-44830B332A27}"/>
          </ac:spMkLst>
        </pc:spChg>
        <pc:spChg chg="add mod">
          <ac:chgData name="Hieu Do" userId="8091c26b-a61d-4e97-addd-a670c191ef7c" providerId="ADAL" clId="{EEF53955-22C4-6A4E-986F-634DE9C6E9FB}" dt="2022-10-09T13:46:58.917" v="275" actId="1076"/>
          <ac:spMkLst>
            <pc:docMk/>
            <pc:sldMk cId="367744229" sldId="602"/>
            <ac:spMk id="6" creationId="{F11E8C51-3176-B063-B599-57D860213567}"/>
          </ac:spMkLst>
        </pc:spChg>
        <pc:spChg chg="mod">
          <ac:chgData name="Hieu Do" userId="8091c26b-a61d-4e97-addd-a670c191ef7c" providerId="ADAL" clId="{EEF53955-22C4-6A4E-986F-634DE9C6E9FB}" dt="2022-10-09T13:46:54.383" v="274" actId="1076"/>
          <ac:spMkLst>
            <pc:docMk/>
            <pc:sldMk cId="367744229" sldId="602"/>
            <ac:spMk id="27" creationId="{00000000-0000-0000-0000-000000000000}"/>
          </ac:spMkLst>
        </pc:spChg>
      </pc:sldChg>
      <pc:sldChg chg="modAnim">
        <pc:chgData name="Hieu Do" userId="8091c26b-a61d-4e97-addd-a670c191ef7c" providerId="ADAL" clId="{EEF53955-22C4-6A4E-986F-634DE9C6E9FB}" dt="2022-10-09T13:51:47.362" v="286"/>
        <pc:sldMkLst>
          <pc:docMk/>
          <pc:sldMk cId="1462010883" sldId="603"/>
        </pc:sldMkLst>
      </pc:sldChg>
      <pc:sldChg chg="addSp modSp modAnim">
        <pc:chgData name="Hieu Do" userId="8091c26b-a61d-4e97-addd-a670c191ef7c" providerId="ADAL" clId="{EEF53955-22C4-6A4E-986F-634DE9C6E9FB}" dt="2022-10-09T13:53:55.484" v="294"/>
        <pc:sldMkLst>
          <pc:docMk/>
          <pc:sldMk cId="2556340016" sldId="604"/>
        </pc:sldMkLst>
        <pc:spChg chg="mod">
          <ac:chgData name="Hieu Do" userId="8091c26b-a61d-4e97-addd-a670c191ef7c" providerId="ADAL" clId="{EEF53955-22C4-6A4E-986F-634DE9C6E9FB}" dt="2022-10-09T13:53:24.766" v="290" actId="164"/>
          <ac:spMkLst>
            <pc:docMk/>
            <pc:sldMk cId="2556340016" sldId="604"/>
            <ac:spMk id="28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3:53:24.766" v="290" actId="164"/>
          <ac:spMkLst>
            <pc:docMk/>
            <pc:sldMk cId="2556340016" sldId="604"/>
            <ac:spMk id="29" creationId="{00000000-0000-0000-0000-000000000000}"/>
          </ac:spMkLst>
        </pc:spChg>
        <pc:grpChg chg="add mod">
          <ac:chgData name="Hieu Do" userId="8091c26b-a61d-4e97-addd-a670c191ef7c" providerId="ADAL" clId="{EEF53955-22C4-6A4E-986F-634DE9C6E9FB}" dt="2022-10-09T13:53:24.766" v="290" actId="164"/>
          <ac:grpSpMkLst>
            <pc:docMk/>
            <pc:sldMk cId="2556340016" sldId="604"/>
            <ac:grpSpMk id="2" creationId="{BE481161-53B7-C68E-F86D-CA8A1E2DFA18}"/>
          </ac:grpSpMkLst>
        </pc:grpChg>
        <pc:picChg chg="mod">
          <ac:chgData name="Hieu Do" userId="8091c26b-a61d-4e97-addd-a670c191ef7c" providerId="ADAL" clId="{EEF53955-22C4-6A4E-986F-634DE9C6E9FB}" dt="2022-10-09T13:53:24.766" v="290" actId="164"/>
          <ac:picMkLst>
            <pc:docMk/>
            <pc:sldMk cId="2556340016" sldId="604"/>
            <ac:picMk id="27" creationId="{00000000-0000-0000-0000-000000000000}"/>
          </ac:picMkLst>
        </pc:picChg>
      </pc:sldChg>
      <pc:sldChg chg="modSp modAnim">
        <pc:chgData name="Hieu Do" userId="8091c26b-a61d-4e97-addd-a670c191ef7c" providerId="ADAL" clId="{EEF53955-22C4-6A4E-986F-634DE9C6E9FB}" dt="2022-10-09T13:57:22.555" v="298"/>
        <pc:sldMkLst>
          <pc:docMk/>
          <pc:sldMk cId="2028126124" sldId="605"/>
        </pc:sldMkLst>
        <pc:spChg chg="mod">
          <ac:chgData name="Hieu Do" userId="8091c26b-a61d-4e97-addd-a670c191ef7c" providerId="ADAL" clId="{EEF53955-22C4-6A4E-986F-634DE9C6E9FB}" dt="2022-10-09T13:56:18.548" v="296" actId="20577"/>
          <ac:spMkLst>
            <pc:docMk/>
            <pc:sldMk cId="2028126124" sldId="605"/>
            <ac:spMk id="4" creationId="{00000000-0000-0000-0000-000000000000}"/>
          </ac:spMkLst>
        </pc:spChg>
      </pc:sldChg>
      <pc:sldChg chg="delSp modSp mod modAnim">
        <pc:chgData name="Hieu Do" userId="8091c26b-a61d-4e97-addd-a670c191ef7c" providerId="ADAL" clId="{EEF53955-22C4-6A4E-986F-634DE9C6E9FB}" dt="2022-10-09T14:19:47.414" v="382"/>
        <pc:sldMkLst>
          <pc:docMk/>
          <pc:sldMk cId="2680558611" sldId="606"/>
        </pc:sldMkLst>
        <pc:spChg chg="mod topLvl">
          <ac:chgData name="Hieu Do" userId="8091c26b-a61d-4e97-addd-a670c191ef7c" providerId="ADAL" clId="{EEF53955-22C4-6A4E-986F-634DE9C6E9FB}" dt="2022-10-09T14:17:11.578" v="372" actId="14100"/>
          <ac:spMkLst>
            <pc:docMk/>
            <pc:sldMk cId="2680558611" sldId="606"/>
            <ac:spMk id="40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17:31.999" v="374" actId="1076"/>
          <ac:spMkLst>
            <pc:docMk/>
            <pc:sldMk cId="2680558611" sldId="606"/>
            <ac:spMk id="41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17:31.999" v="374" actId="1076"/>
          <ac:spMkLst>
            <pc:docMk/>
            <pc:sldMk cId="2680558611" sldId="606"/>
            <ac:spMk id="42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18:50.755" v="377" actId="165"/>
          <ac:spMkLst>
            <pc:docMk/>
            <pc:sldMk cId="2680558611" sldId="606"/>
            <ac:spMk id="45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19:07.155" v="380" actId="165"/>
          <ac:spMkLst>
            <pc:docMk/>
            <pc:sldMk cId="2680558611" sldId="606"/>
            <ac:spMk id="46" creationId="{00000000-0000-0000-0000-000000000000}"/>
          </ac:spMkLst>
        </pc:spChg>
        <pc:spChg chg="mod topLvl">
          <ac:chgData name="Hieu Do" userId="8091c26b-a61d-4e97-addd-a670c191ef7c" providerId="ADAL" clId="{EEF53955-22C4-6A4E-986F-634DE9C6E9FB}" dt="2022-10-09T14:19:07.155" v="380" actId="165"/>
          <ac:spMkLst>
            <pc:docMk/>
            <pc:sldMk cId="2680558611" sldId="606"/>
            <ac:spMk id="47" creationId="{00000000-0000-0000-0000-000000000000}"/>
          </ac:spMkLst>
        </pc:spChg>
        <pc:grpChg chg="del">
          <ac:chgData name="Hieu Do" userId="8091c26b-a61d-4e97-addd-a670c191ef7c" providerId="ADAL" clId="{EEF53955-22C4-6A4E-986F-634DE9C6E9FB}" dt="2022-10-09T14:17:03.064" v="371" actId="165"/>
          <ac:grpSpMkLst>
            <pc:docMk/>
            <pc:sldMk cId="2680558611" sldId="606"/>
            <ac:grpSpMk id="39" creationId="{00000000-0000-0000-0000-000000000000}"/>
          </ac:grpSpMkLst>
        </pc:grpChg>
        <pc:grpChg chg="del">
          <ac:chgData name="Hieu Do" userId="8091c26b-a61d-4e97-addd-a670c191ef7c" providerId="ADAL" clId="{EEF53955-22C4-6A4E-986F-634DE9C6E9FB}" dt="2022-10-09T14:18:50.755" v="377" actId="165"/>
          <ac:grpSpMkLst>
            <pc:docMk/>
            <pc:sldMk cId="2680558611" sldId="606"/>
            <ac:grpSpMk id="43" creationId="{00000000-0000-0000-0000-000000000000}"/>
          </ac:grpSpMkLst>
        </pc:grpChg>
        <pc:grpChg chg="del mod topLvl">
          <ac:chgData name="Hieu Do" userId="8091c26b-a61d-4e97-addd-a670c191ef7c" providerId="ADAL" clId="{EEF53955-22C4-6A4E-986F-634DE9C6E9FB}" dt="2022-10-09T14:19:07.155" v="380" actId="165"/>
          <ac:grpSpMkLst>
            <pc:docMk/>
            <pc:sldMk cId="2680558611" sldId="606"/>
            <ac:grpSpMk id="44" creationId="{00000000-0000-0000-0000-000000000000}"/>
          </ac:grpSpMkLst>
        </pc:grpChg>
        <pc:picChg chg="mod">
          <ac:chgData name="Hieu Do" userId="8091c26b-a61d-4e97-addd-a670c191ef7c" providerId="ADAL" clId="{EEF53955-22C4-6A4E-986F-634DE9C6E9FB}" dt="2022-10-09T14:12:18.313" v="352" actId="14100"/>
          <ac:picMkLst>
            <pc:docMk/>
            <pc:sldMk cId="2680558611" sldId="606"/>
            <ac:picMk id="38" creationId="{7CA8C4D7-1945-35C6-E81A-374F989E42C4}"/>
          </ac:picMkLst>
        </pc:picChg>
      </pc:sldChg>
      <pc:sldChg chg="modAnim">
        <pc:chgData name="Hieu Do" userId="8091c26b-a61d-4e97-addd-a670c191ef7c" providerId="ADAL" clId="{EEF53955-22C4-6A4E-986F-634DE9C6E9FB}" dt="2022-10-09T14:08:23.166" v="327"/>
        <pc:sldMkLst>
          <pc:docMk/>
          <pc:sldMk cId="1507208558" sldId="607"/>
        </pc:sldMkLst>
      </pc:sldChg>
      <pc:sldChg chg="modSp mod modAnim">
        <pc:chgData name="Hieu Do" userId="8091c26b-a61d-4e97-addd-a670c191ef7c" providerId="ADAL" clId="{EEF53955-22C4-6A4E-986F-634DE9C6E9FB}" dt="2022-10-09T14:31:51.879" v="475" actId="1037"/>
        <pc:sldMkLst>
          <pc:docMk/>
          <pc:sldMk cId="1101497971" sldId="608"/>
        </pc:sldMkLst>
        <pc:spChg chg="mod">
          <ac:chgData name="Hieu Do" userId="8091c26b-a61d-4e97-addd-a670c191ef7c" providerId="ADAL" clId="{EEF53955-22C4-6A4E-986F-634DE9C6E9FB}" dt="2022-10-09T14:31:51.879" v="475" actId="1037"/>
          <ac:spMkLst>
            <pc:docMk/>
            <pc:sldMk cId="1101497971" sldId="608"/>
            <ac:spMk id="2" creationId="{00000000-0000-0000-0000-000000000000}"/>
          </ac:spMkLst>
        </pc:spChg>
      </pc:sldChg>
      <pc:sldChg chg="modAnim">
        <pc:chgData name="Hieu Do" userId="8091c26b-a61d-4e97-addd-a670c191ef7c" providerId="ADAL" clId="{EEF53955-22C4-6A4E-986F-634DE9C6E9FB}" dt="2022-10-09T14:41:00.901" v="492"/>
        <pc:sldMkLst>
          <pc:docMk/>
          <pc:sldMk cId="4061493412" sldId="610"/>
        </pc:sldMkLst>
      </pc:sldChg>
      <pc:sldChg chg="addSp modSp mod modAnim">
        <pc:chgData name="Hieu Do" userId="8091c26b-a61d-4e97-addd-a670c191ef7c" providerId="ADAL" clId="{EEF53955-22C4-6A4E-986F-634DE9C6E9FB}" dt="2022-10-09T14:53:13.333" v="509"/>
        <pc:sldMkLst>
          <pc:docMk/>
          <pc:sldMk cId="2888656958" sldId="611"/>
        </pc:sldMkLst>
        <pc:spChg chg="mod">
          <ac:chgData name="Hieu Do" userId="8091c26b-a61d-4e97-addd-a670c191ef7c" providerId="ADAL" clId="{EEF53955-22C4-6A4E-986F-634DE9C6E9FB}" dt="2022-10-09T14:50:51.521" v="504" actId="1035"/>
          <ac:spMkLst>
            <pc:docMk/>
            <pc:sldMk cId="2888656958" sldId="611"/>
            <ac:spMk id="23" creationId="{9ADA485A-9B78-9CCA-2D8F-80ABF2B28236}"/>
          </ac:spMkLst>
        </pc:spChg>
        <pc:spChg chg="mod">
          <ac:chgData name="Hieu Do" userId="8091c26b-a61d-4e97-addd-a670c191ef7c" providerId="ADAL" clId="{EEF53955-22C4-6A4E-986F-634DE9C6E9FB}" dt="2022-10-09T14:52:40.859" v="506" actId="164"/>
          <ac:spMkLst>
            <pc:docMk/>
            <pc:sldMk cId="2888656958" sldId="611"/>
            <ac:spMk id="48" creationId="{352C492F-7213-55C9-8C96-84603E89C897}"/>
          </ac:spMkLst>
        </pc:spChg>
        <pc:grpChg chg="add mod">
          <ac:chgData name="Hieu Do" userId="8091c26b-a61d-4e97-addd-a670c191ef7c" providerId="ADAL" clId="{EEF53955-22C4-6A4E-986F-634DE9C6E9FB}" dt="2022-10-09T14:52:40.859" v="506" actId="164"/>
          <ac:grpSpMkLst>
            <pc:docMk/>
            <pc:sldMk cId="2888656958" sldId="611"/>
            <ac:grpSpMk id="2" creationId="{CA70E323-4FC2-3781-D2A4-48FE06ECCC91}"/>
          </ac:grpSpMkLst>
        </pc:grpChg>
        <pc:picChg chg="mod">
          <ac:chgData name="Hieu Do" userId="8091c26b-a61d-4e97-addd-a670c191ef7c" providerId="ADAL" clId="{EEF53955-22C4-6A4E-986F-634DE9C6E9FB}" dt="2022-10-09T14:52:40.859" v="506" actId="164"/>
          <ac:picMkLst>
            <pc:docMk/>
            <pc:sldMk cId="2888656958" sldId="611"/>
            <ac:picMk id="49" creationId="{00000000-0000-0000-0000-000000000000}"/>
          </ac:picMkLst>
        </pc:picChg>
        <pc:cxnChg chg="mod">
          <ac:chgData name="Hieu Do" userId="8091c26b-a61d-4e97-addd-a670c191ef7c" providerId="ADAL" clId="{EEF53955-22C4-6A4E-986F-634DE9C6E9FB}" dt="2022-10-09T14:52:40.859" v="506" actId="164"/>
          <ac:cxnSpMkLst>
            <pc:docMk/>
            <pc:sldMk cId="2888656958" sldId="611"/>
            <ac:cxnSpMk id="46" creationId="{2CDDEDDF-7B19-22EB-BDA4-0102DD0125D1}"/>
          </ac:cxnSpMkLst>
        </pc:cxnChg>
        <pc:cxnChg chg="mod">
          <ac:chgData name="Hieu Do" userId="8091c26b-a61d-4e97-addd-a670c191ef7c" providerId="ADAL" clId="{EEF53955-22C4-6A4E-986F-634DE9C6E9FB}" dt="2022-10-09T14:52:40.859" v="506" actId="164"/>
          <ac:cxnSpMkLst>
            <pc:docMk/>
            <pc:sldMk cId="2888656958" sldId="611"/>
            <ac:cxnSpMk id="47" creationId="{D91AE837-874E-5C22-7024-988947FD664D}"/>
          </ac:cxnSpMkLst>
        </pc:cxnChg>
        <pc:cxnChg chg="mod">
          <ac:chgData name="Hieu Do" userId="8091c26b-a61d-4e97-addd-a670c191ef7c" providerId="ADAL" clId="{EEF53955-22C4-6A4E-986F-634DE9C6E9FB}" dt="2022-10-09T14:52:40.859" v="506" actId="164"/>
          <ac:cxnSpMkLst>
            <pc:docMk/>
            <pc:sldMk cId="2888656958" sldId="611"/>
            <ac:cxnSpMk id="50" creationId="{AA59179C-F0CD-8220-0FD1-D2FC5FA1A075}"/>
          </ac:cxnSpMkLst>
        </pc:cxnChg>
      </pc:sldChg>
      <pc:sldChg chg="modSp mod modAnim">
        <pc:chgData name="Hieu Do" userId="8091c26b-a61d-4e97-addd-a670c191ef7c" providerId="ADAL" clId="{EEF53955-22C4-6A4E-986F-634DE9C6E9FB}" dt="2022-10-09T14:54:56.457" v="531" actId="1036"/>
        <pc:sldMkLst>
          <pc:docMk/>
          <pc:sldMk cId="3559829867" sldId="612"/>
        </pc:sldMkLst>
        <pc:spChg chg="mod">
          <ac:chgData name="Hieu Do" userId="8091c26b-a61d-4e97-addd-a670c191ef7c" providerId="ADAL" clId="{EEF53955-22C4-6A4E-986F-634DE9C6E9FB}" dt="2022-10-09T14:54:10.900" v="517" actId="1037"/>
          <ac:spMkLst>
            <pc:docMk/>
            <pc:sldMk cId="3559829867" sldId="612"/>
            <ac:spMk id="2" creationId="{00000000-0000-0000-0000-000000000000}"/>
          </ac:spMkLst>
        </pc:spChg>
        <pc:spChg chg="mod">
          <ac:chgData name="Hieu Do" userId="8091c26b-a61d-4e97-addd-a670c191ef7c" providerId="ADAL" clId="{EEF53955-22C4-6A4E-986F-634DE9C6E9FB}" dt="2022-10-09T14:54:56.457" v="531" actId="1036"/>
          <ac:spMkLst>
            <pc:docMk/>
            <pc:sldMk cId="3559829867" sldId="612"/>
            <ac:spMk id="10" creationId="{00000000-0000-0000-0000-000000000000}"/>
          </ac:spMkLst>
        </pc:spChg>
      </pc:sldChg>
      <pc:sldChg chg="modAnim">
        <pc:chgData name="Hieu Do" userId="8091c26b-a61d-4e97-addd-a670c191ef7c" providerId="ADAL" clId="{EEF53955-22C4-6A4E-986F-634DE9C6E9FB}" dt="2022-10-09T15:05:56.856" v="564"/>
        <pc:sldMkLst>
          <pc:docMk/>
          <pc:sldMk cId="3461340284" sldId="613"/>
        </pc:sldMkLst>
      </pc:sldChg>
      <pc:sldChg chg="modAnim">
        <pc:chgData name="Hieu Do" userId="8091c26b-a61d-4e97-addd-a670c191ef7c" providerId="ADAL" clId="{EEF53955-22C4-6A4E-986F-634DE9C6E9FB}" dt="2022-10-09T13:58:37.755" v="300"/>
        <pc:sldMkLst>
          <pc:docMk/>
          <pc:sldMk cId="2259090512" sldId="614"/>
        </pc:sldMkLst>
      </pc:sldChg>
      <pc:sldChg chg="modAnim">
        <pc:chgData name="Hieu Do" userId="8091c26b-a61d-4e97-addd-a670c191ef7c" providerId="ADAL" clId="{EEF53955-22C4-6A4E-986F-634DE9C6E9FB}" dt="2022-10-09T14:00:33.418" v="303"/>
        <pc:sldMkLst>
          <pc:docMk/>
          <pc:sldMk cId="3328423465" sldId="615"/>
        </pc:sldMkLst>
      </pc:sldChg>
    </pc:docChg>
  </pc:docChgLst>
  <pc:docChgLst>
    <pc:chgData name="Hieu Do" userId="8091c26b-a61d-4e97-addd-a670c191ef7c" providerId="ADAL" clId="{0ECF39FF-CFDB-AE47-85CE-E1B366B68B64}"/>
    <pc:docChg chg="undo custSel modSld">
      <pc:chgData name="Hieu Do" userId="8091c26b-a61d-4e97-addd-a670c191ef7c" providerId="ADAL" clId="{0ECF39FF-CFDB-AE47-85CE-E1B366B68B64}" dt="2022-06-20T01:59:52.594" v="87" actId="20577"/>
      <pc:docMkLst>
        <pc:docMk/>
      </pc:docMkLst>
      <pc:sldChg chg="modSp mod">
        <pc:chgData name="Hieu Do" userId="8091c26b-a61d-4e97-addd-a670c191ef7c" providerId="ADAL" clId="{0ECF39FF-CFDB-AE47-85CE-E1B366B68B64}" dt="2022-06-20T01:59:52.594" v="87" actId="20577"/>
        <pc:sldMkLst>
          <pc:docMk/>
          <pc:sldMk cId="3555926662" sldId="547"/>
        </pc:sldMkLst>
        <pc:spChg chg="mod">
          <ac:chgData name="Hieu Do" userId="8091c26b-a61d-4e97-addd-a670c191ef7c" providerId="ADAL" clId="{0ECF39FF-CFDB-AE47-85CE-E1B366B68B64}" dt="2022-06-20T01:59:52.594" v="87" actId="20577"/>
          <ac:spMkLst>
            <pc:docMk/>
            <pc:sldMk cId="3555926662" sldId="547"/>
            <ac:spMk id="11" creationId="{00000000-0000-0000-0000-000000000000}"/>
          </ac:spMkLst>
        </pc:spChg>
        <pc:grpChg chg="mod">
          <ac:chgData name="Hieu Do" userId="8091c26b-a61d-4e97-addd-a670c191ef7c" providerId="ADAL" clId="{0ECF39FF-CFDB-AE47-85CE-E1B366B68B64}" dt="2022-06-20T01:59:13.617" v="67" actId="1076"/>
          <ac:grpSpMkLst>
            <pc:docMk/>
            <pc:sldMk cId="3555926662" sldId="547"/>
            <ac:grpSpMk id="3" creationId="{00000000-0000-0000-0000-000000000000}"/>
          </ac:grpSpMkLst>
        </pc:grpChg>
        <pc:graphicFrameChg chg="mod">
          <ac:chgData name="Hieu Do" userId="8091c26b-a61d-4e97-addd-a670c191ef7c" providerId="ADAL" clId="{0ECF39FF-CFDB-AE47-85CE-E1B366B68B64}" dt="2022-06-20T01:59:03.362" v="66" actId="1076"/>
          <ac:graphicFrameMkLst>
            <pc:docMk/>
            <pc:sldMk cId="3555926662" sldId="547"/>
            <ac:graphicFrameMk id="10" creationId="{00000000-0000-0000-0000-000000000000}"/>
          </ac:graphicFrameMkLst>
        </pc:graphicFrameChg>
      </pc:sldChg>
      <pc:sldChg chg="modSp mod">
        <pc:chgData name="Hieu Do" userId="8091c26b-a61d-4e97-addd-a670c191ef7c" providerId="ADAL" clId="{0ECF39FF-CFDB-AE47-85CE-E1B366B68B64}" dt="2022-06-20T01:57:31.010" v="36" actId="20577"/>
        <pc:sldMkLst>
          <pc:docMk/>
          <pc:sldMk cId="2972956599" sldId="548"/>
        </pc:sldMkLst>
        <pc:spChg chg="mod">
          <ac:chgData name="Hieu Do" userId="8091c26b-a61d-4e97-addd-a670c191ef7c" providerId="ADAL" clId="{0ECF39FF-CFDB-AE47-85CE-E1B366B68B64}" dt="2022-06-20T01:57:31.010" v="36" actId="20577"/>
          <ac:spMkLst>
            <pc:docMk/>
            <pc:sldMk cId="2972956599" sldId="548"/>
            <ac:spMk id="6" creationId="{00000000-0000-0000-0000-000000000000}"/>
          </ac:spMkLst>
        </pc:spChg>
      </pc:sldChg>
      <pc:sldChg chg="modSp mod">
        <pc:chgData name="Hieu Do" userId="8091c26b-a61d-4e97-addd-a670c191ef7c" providerId="ADAL" clId="{0ECF39FF-CFDB-AE47-85CE-E1B366B68B64}" dt="2022-06-20T01:58:17.425" v="37" actId="167"/>
        <pc:sldMkLst>
          <pc:docMk/>
          <pc:sldMk cId="3808147081" sldId="555"/>
        </pc:sldMkLst>
        <pc:grpChg chg="mod">
          <ac:chgData name="Hieu Do" userId="8091c26b-a61d-4e97-addd-a670c191ef7c" providerId="ADAL" clId="{0ECF39FF-CFDB-AE47-85CE-E1B366B68B64}" dt="2022-06-20T01:44:16.133" v="27" actId="166"/>
          <ac:grpSpMkLst>
            <pc:docMk/>
            <pc:sldMk cId="3808147081" sldId="555"/>
            <ac:grpSpMk id="10" creationId="{00000000-0000-0000-0000-000000000000}"/>
          </ac:grpSpMkLst>
        </pc:grpChg>
        <pc:picChg chg="mod">
          <ac:chgData name="Hieu Do" userId="8091c26b-a61d-4e97-addd-a670c191ef7c" providerId="ADAL" clId="{0ECF39FF-CFDB-AE47-85CE-E1B366B68B64}" dt="2022-06-20T01:58:17.425" v="37" actId="167"/>
          <ac:picMkLst>
            <pc:docMk/>
            <pc:sldMk cId="3808147081" sldId="555"/>
            <ac:picMk id="6" creationId="{00000000-0000-0000-0000-000000000000}"/>
          </ac:picMkLst>
        </pc:picChg>
      </pc:sldChg>
      <pc:sldChg chg="modSp">
        <pc:chgData name="Hieu Do" userId="8091c26b-a61d-4e97-addd-a670c191ef7c" providerId="ADAL" clId="{0ECF39FF-CFDB-AE47-85CE-E1B366B68B64}" dt="2022-06-20T01:42:51.695" v="15" actId="1038"/>
        <pc:sldMkLst>
          <pc:docMk/>
          <pc:sldMk cId="44966325" sldId="559"/>
        </pc:sldMkLst>
        <pc:spChg chg="mod">
          <ac:chgData name="Hieu Do" userId="8091c26b-a61d-4e97-addd-a670c191ef7c" providerId="ADAL" clId="{0ECF39FF-CFDB-AE47-85CE-E1B366B68B64}" dt="2022-06-20T01:42:51.695" v="15" actId="1038"/>
          <ac:spMkLst>
            <pc:docMk/>
            <pc:sldMk cId="44966325" sldId="559"/>
            <ac:spMk id="22" creationId="{00000000-0000-0000-0000-000000000000}"/>
          </ac:spMkLst>
        </pc:spChg>
        <pc:spChg chg="mod">
          <ac:chgData name="Hieu Do" userId="8091c26b-a61d-4e97-addd-a670c191ef7c" providerId="ADAL" clId="{0ECF39FF-CFDB-AE47-85CE-E1B366B68B64}" dt="2022-06-20T01:42:51.695" v="15" actId="1038"/>
          <ac:spMkLst>
            <pc:docMk/>
            <pc:sldMk cId="44966325" sldId="559"/>
            <ac:spMk id="23" creationId="{00000000-0000-0000-0000-000000000000}"/>
          </ac:spMkLst>
        </pc:spChg>
        <pc:spChg chg="mod">
          <ac:chgData name="Hieu Do" userId="8091c26b-a61d-4e97-addd-a670c191ef7c" providerId="ADAL" clId="{0ECF39FF-CFDB-AE47-85CE-E1B366B68B64}" dt="2022-06-20T01:42:51.695" v="15" actId="1038"/>
          <ac:spMkLst>
            <pc:docMk/>
            <pc:sldMk cId="44966325" sldId="559"/>
            <ac:spMk id="35" creationId="{00000000-0000-0000-0000-000000000000}"/>
          </ac:spMkLst>
        </pc:spChg>
        <pc:spChg chg="mod">
          <ac:chgData name="Hieu Do" userId="8091c26b-a61d-4e97-addd-a670c191ef7c" providerId="ADAL" clId="{0ECF39FF-CFDB-AE47-85CE-E1B366B68B64}" dt="2022-06-20T01:42:51.695" v="15" actId="1038"/>
          <ac:spMkLst>
            <pc:docMk/>
            <pc:sldMk cId="44966325" sldId="559"/>
            <ac:spMk id="36" creationId="{00000000-0000-0000-0000-000000000000}"/>
          </ac:spMkLst>
        </pc:spChg>
        <pc:grpChg chg="mod">
          <ac:chgData name="Hieu Do" userId="8091c26b-a61d-4e97-addd-a670c191ef7c" providerId="ADAL" clId="{0ECF39FF-CFDB-AE47-85CE-E1B366B68B64}" dt="2022-06-20T01:42:51.695" v="15" actId="1038"/>
          <ac:grpSpMkLst>
            <pc:docMk/>
            <pc:sldMk cId="44966325" sldId="559"/>
            <ac:grpSpMk id="8" creationId="{00000000-0000-0000-0000-000000000000}"/>
          </ac:grpSpMkLst>
        </pc:grpChg>
        <pc:grpChg chg="mod">
          <ac:chgData name="Hieu Do" userId="8091c26b-a61d-4e97-addd-a670c191ef7c" providerId="ADAL" clId="{0ECF39FF-CFDB-AE47-85CE-E1B366B68B64}" dt="2022-06-20T01:42:51.695" v="15" actId="1038"/>
          <ac:grpSpMkLst>
            <pc:docMk/>
            <pc:sldMk cId="44966325" sldId="559"/>
            <ac:grpSpMk id="33" creationId="{00000000-0000-0000-0000-000000000000}"/>
          </ac:grpSpMkLst>
        </pc:grpChg>
        <pc:grpChg chg="mod">
          <ac:chgData name="Hieu Do" userId="8091c26b-a61d-4e97-addd-a670c191ef7c" providerId="ADAL" clId="{0ECF39FF-CFDB-AE47-85CE-E1B366B68B64}" dt="2022-06-20T01:42:51.695" v="15" actId="1038"/>
          <ac:grpSpMkLst>
            <pc:docMk/>
            <pc:sldMk cId="44966325" sldId="559"/>
            <ac:grpSpMk id="46" creationId="{00000000-0000-0000-0000-000000000000}"/>
          </ac:grpSpMkLst>
        </pc:grpChg>
        <pc:picChg chg="mod">
          <ac:chgData name="Hieu Do" userId="8091c26b-a61d-4e97-addd-a670c191ef7c" providerId="ADAL" clId="{0ECF39FF-CFDB-AE47-85CE-E1B366B68B64}" dt="2022-06-20T01:42:51.695" v="15" actId="1038"/>
          <ac:picMkLst>
            <pc:docMk/>
            <pc:sldMk cId="44966325" sldId="559"/>
            <ac:picMk id="20" creationId="{00000000-0000-0000-0000-000000000000}"/>
          </ac:picMkLst>
        </pc:picChg>
        <pc:picChg chg="mod">
          <ac:chgData name="Hieu Do" userId="8091c26b-a61d-4e97-addd-a670c191ef7c" providerId="ADAL" clId="{0ECF39FF-CFDB-AE47-85CE-E1B366B68B64}" dt="2022-06-20T01:42:51.695" v="15" actId="1038"/>
          <ac:picMkLst>
            <pc:docMk/>
            <pc:sldMk cId="44966325" sldId="559"/>
            <ac:picMk id="34" creationId="{00000000-0000-0000-0000-000000000000}"/>
          </ac:picMkLst>
        </pc:picChg>
        <pc:picChg chg="mod">
          <ac:chgData name="Hieu Do" userId="8091c26b-a61d-4e97-addd-a670c191ef7c" providerId="ADAL" clId="{0ECF39FF-CFDB-AE47-85CE-E1B366B68B64}" dt="2022-06-20T01:42:51.695" v="15" actId="1038"/>
          <ac:picMkLst>
            <pc:docMk/>
            <pc:sldMk cId="44966325" sldId="559"/>
            <ac:picMk id="41" creationId="{00000000-0000-0000-0000-000000000000}"/>
          </ac:picMkLst>
        </pc:picChg>
        <pc:cxnChg chg="mod">
          <ac:chgData name="Hieu Do" userId="8091c26b-a61d-4e97-addd-a670c191ef7c" providerId="ADAL" clId="{0ECF39FF-CFDB-AE47-85CE-E1B366B68B64}" dt="2022-06-20T01:42:51.695" v="15" actId="1038"/>
          <ac:cxnSpMkLst>
            <pc:docMk/>
            <pc:sldMk cId="44966325" sldId="559"/>
            <ac:cxnSpMk id="21" creationId="{00000000-0000-0000-0000-000000000000}"/>
          </ac:cxnSpMkLst>
        </pc:cxnChg>
        <pc:cxnChg chg="mod">
          <ac:chgData name="Hieu Do" userId="8091c26b-a61d-4e97-addd-a670c191ef7c" providerId="ADAL" clId="{0ECF39FF-CFDB-AE47-85CE-E1B366B68B64}" dt="2022-06-20T01:42:51.695" v="15" actId="1038"/>
          <ac:cxnSpMkLst>
            <pc:docMk/>
            <pc:sldMk cId="44966325" sldId="559"/>
            <ac:cxnSpMk id="24" creationId="{00000000-0000-0000-0000-000000000000}"/>
          </ac:cxnSpMkLst>
        </pc:cxnChg>
        <pc:cxnChg chg="mod">
          <ac:chgData name="Hieu Do" userId="8091c26b-a61d-4e97-addd-a670c191ef7c" providerId="ADAL" clId="{0ECF39FF-CFDB-AE47-85CE-E1B366B68B64}" dt="2022-06-20T01:42:51.695" v="15" actId="1038"/>
          <ac:cxnSpMkLst>
            <pc:docMk/>
            <pc:sldMk cId="44966325" sldId="559"/>
            <ac:cxnSpMk id="37" creationId="{00000000-0000-0000-0000-000000000000}"/>
          </ac:cxnSpMkLst>
        </pc:cxnChg>
      </pc:sldChg>
    </pc:docChg>
  </pc:docChgLst>
  <pc:docChgLst>
    <pc:chgData name="Hieu Do" userId="8091c26b-a61d-4e97-addd-a670c191ef7c" providerId="ADAL" clId="{5468AECA-CAE1-8D4F-9FA4-1A6284E84271}"/>
    <pc:docChg chg="custSel modSld sldOrd">
      <pc:chgData name="Hieu Do" userId="8091c26b-a61d-4e97-addd-a670c191ef7c" providerId="ADAL" clId="{5468AECA-CAE1-8D4F-9FA4-1A6284E84271}" dt="2022-09-19T09:01:13.443" v="50"/>
      <pc:docMkLst>
        <pc:docMk/>
      </pc:docMkLst>
      <pc:sldChg chg="addSp delSp modSp mod delAnim modAnim">
        <pc:chgData name="Hieu Do" userId="8091c26b-a61d-4e97-addd-a670c191ef7c" providerId="ADAL" clId="{5468AECA-CAE1-8D4F-9FA4-1A6284E84271}" dt="2022-09-19T09:01:13.443" v="50"/>
        <pc:sldMkLst>
          <pc:docMk/>
          <pc:sldMk cId="898695266" sldId="563"/>
        </pc:sldMkLst>
        <pc:spChg chg="add mod">
          <ac:chgData name="Hieu Do" userId="8091c26b-a61d-4e97-addd-a670c191ef7c" providerId="ADAL" clId="{5468AECA-CAE1-8D4F-9FA4-1A6284E84271}" dt="2022-09-19T09:00:50.563" v="49" actId="1038"/>
          <ac:spMkLst>
            <pc:docMk/>
            <pc:sldMk cId="898695266" sldId="563"/>
            <ac:spMk id="2" creationId="{44FB8333-24DF-A6BA-E17B-96B8D29F0129}"/>
          </ac:spMkLst>
        </pc:spChg>
        <pc:spChg chg="mod topLvl">
          <ac:chgData name="Hieu Do" userId="8091c26b-a61d-4e97-addd-a670c191ef7c" providerId="ADAL" clId="{5468AECA-CAE1-8D4F-9FA4-1A6284E84271}" dt="2022-09-19T08:59:35.418" v="30" actId="20577"/>
          <ac:spMkLst>
            <pc:docMk/>
            <pc:sldMk cId="898695266" sldId="563"/>
            <ac:spMk id="12" creationId="{AD51AD0F-9B42-FCE5-919C-75976E6775AA}"/>
          </ac:spMkLst>
        </pc:spChg>
        <pc:spChg chg="del topLvl">
          <ac:chgData name="Hieu Do" userId="8091c26b-a61d-4e97-addd-a670c191ef7c" providerId="ADAL" clId="{5468AECA-CAE1-8D4F-9FA4-1A6284E84271}" dt="2022-09-19T08:59:30.512" v="28" actId="478"/>
          <ac:spMkLst>
            <pc:docMk/>
            <pc:sldMk cId="898695266" sldId="563"/>
            <ac:spMk id="21" creationId="{00000000-0000-0000-0000-000000000000}"/>
          </ac:spMkLst>
        </pc:spChg>
        <pc:grpChg chg="del">
          <ac:chgData name="Hieu Do" userId="8091c26b-a61d-4e97-addd-a670c191ef7c" providerId="ADAL" clId="{5468AECA-CAE1-8D4F-9FA4-1A6284E84271}" dt="2022-09-19T08:59:30.512" v="28" actId="478"/>
          <ac:grpSpMkLst>
            <pc:docMk/>
            <pc:sldMk cId="898695266" sldId="563"/>
            <ac:grpSpMk id="6" creationId="{00000000-0000-0000-0000-000000000000}"/>
          </ac:grpSpMkLst>
        </pc:grpChg>
      </pc:sldChg>
      <pc:sldChg chg="modSp mod ord">
        <pc:chgData name="Hieu Do" userId="8091c26b-a61d-4e97-addd-a670c191ef7c" providerId="ADAL" clId="{5468AECA-CAE1-8D4F-9FA4-1A6284E84271}" dt="2022-08-30T11:39:45.585" v="27" actId="1036"/>
        <pc:sldMkLst>
          <pc:docMk/>
          <pc:sldMk cId="3113369776" sldId="578"/>
        </pc:sldMkLst>
        <pc:spChg chg="mod">
          <ac:chgData name="Hieu Do" userId="8091c26b-a61d-4e97-addd-a670c191ef7c" providerId="ADAL" clId="{5468AECA-CAE1-8D4F-9FA4-1A6284E84271}" dt="2022-08-30T11:39:22.966" v="5" actId="1035"/>
          <ac:spMkLst>
            <pc:docMk/>
            <pc:sldMk cId="3113369776" sldId="578"/>
            <ac:spMk id="6" creationId="{4142352F-FC7E-4B9F-9637-BBAFCD43BF79}"/>
          </ac:spMkLst>
        </pc:spChg>
        <pc:spChg chg="mod">
          <ac:chgData name="Hieu Do" userId="8091c26b-a61d-4e97-addd-a670c191ef7c" providerId="ADAL" clId="{5468AECA-CAE1-8D4F-9FA4-1A6284E84271}" dt="2022-08-30T11:39:45.585" v="27" actId="1036"/>
          <ac:spMkLst>
            <pc:docMk/>
            <pc:sldMk cId="3113369776" sldId="578"/>
            <ac:spMk id="8" creationId="{C0BF185D-122F-664A-B224-791C0742C5EA}"/>
          </ac:spMkLst>
        </pc:spChg>
        <pc:graphicFrameChg chg="mod modGraphic">
          <ac:chgData name="Hieu Do" userId="8091c26b-a61d-4e97-addd-a670c191ef7c" providerId="ADAL" clId="{5468AECA-CAE1-8D4F-9FA4-1A6284E84271}" dt="2022-08-30T11:39:42.167" v="22" actId="1036"/>
          <ac:graphicFrameMkLst>
            <pc:docMk/>
            <pc:sldMk cId="3113369776" sldId="578"/>
            <ac:graphicFrameMk id="9" creationId="{2C065A8E-95F1-154A-B3E4-EF644860FF95}"/>
          </ac:graphicFrameMkLst>
        </pc:graphicFrameChg>
      </pc:sldChg>
    </pc:docChg>
  </pc:docChgLst>
  <pc:docChgLst>
    <pc:chgData name="Hieu Do" userId="8091c26b-a61d-4e97-addd-a670c191ef7c" providerId="ADAL" clId="{74999079-6104-4946-9384-981FCB8691BB}"/>
    <pc:docChg chg="undo custSel addSld modSld">
      <pc:chgData name="Hieu Do" userId="8091c26b-a61d-4e97-addd-a670c191ef7c" providerId="ADAL" clId="{74999079-6104-4946-9384-981FCB8691BB}" dt="2023-08-21T07:44:09.622" v="412" actId="20577"/>
      <pc:docMkLst>
        <pc:docMk/>
      </pc:docMkLst>
      <pc:sldChg chg="modSp">
        <pc:chgData name="Hieu Do" userId="8091c26b-a61d-4e97-addd-a670c191ef7c" providerId="ADAL" clId="{74999079-6104-4946-9384-981FCB8691BB}" dt="2023-08-21T07:12:39.313" v="40" actId="20577"/>
        <pc:sldMkLst>
          <pc:docMk/>
          <pc:sldMk cId="2361893103" sldId="593"/>
        </pc:sldMkLst>
        <pc:spChg chg="mod">
          <ac:chgData name="Hieu Do" userId="8091c26b-a61d-4e97-addd-a670c191ef7c" providerId="ADAL" clId="{74999079-6104-4946-9384-981FCB8691BB}" dt="2023-08-21T07:12:39.313" v="40" actId="20577"/>
          <ac:spMkLst>
            <pc:docMk/>
            <pc:sldMk cId="2361893103" sldId="593"/>
            <ac:spMk id="33" creationId="{00000000-0000-0000-0000-000000000000}"/>
          </ac:spMkLst>
        </pc:spChg>
      </pc:sldChg>
      <pc:sldChg chg="delSp modSp mod delAnim">
        <pc:chgData name="Hieu Do" userId="8091c26b-a61d-4e97-addd-a670c191ef7c" providerId="ADAL" clId="{74999079-6104-4946-9384-981FCB8691BB}" dt="2023-08-21T07:40:33.182" v="53" actId="14100"/>
        <pc:sldMkLst>
          <pc:docMk/>
          <pc:sldMk cId="3683127030" sldId="595"/>
        </pc:sldMkLst>
        <pc:spChg chg="del">
          <ac:chgData name="Hieu Do" userId="8091c26b-a61d-4e97-addd-a670c191ef7c" providerId="ADAL" clId="{74999079-6104-4946-9384-981FCB8691BB}" dt="2023-08-21T07:39:40.804" v="41" actId="478"/>
          <ac:spMkLst>
            <pc:docMk/>
            <pc:sldMk cId="3683127030" sldId="595"/>
            <ac:spMk id="2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39:49.980" v="44" actId="478"/>
          <ac:spMkLst>
            <pc:docMk/>
            <pc:sldMk cId="3683127030" sldId="595"/>
            <ac:spMk id="3" creationId="{00000000-0000-0000-0000-000000000000}"/>
          </ac:spMkLst>
        </pc:spChg>
        <pc:spChg chg="mod">
          <ac:chgData name="Hieu Do" userId="8091c26b-a61d-4e97-addd-a670c191ef7c" providerId="ADAL" clId="{74999079-6104-4946-9384-981FCB8691BB}" dt="2023-08-21T07:40:28.918" v="52" actId="1076"/>
          <ac:spMkLst>
            <pc:docMk/>
            <pc:sldMk cId="3683127030" sldId="595"/>
            <ac:spMk id="8" creationId="{9ADA485A-9B78-9CCA-2D8F-80ABF2B28236}"/>
          </ac:spMkLst>
        </pc:spChg>
        <pc:spChg chg="del mod">
          <ac:chgData name="Hieu Do" userId="8091c26b-a61d-4e97-addd-a670c191ef7c" providerId="ADAL" clId="{74999079-6104-4946-9384-981FCB8691BB}" dt="2023-08-21T07:39:45.820" v="43" actId="478"/>
          <ac:spMkLst>
            <pc:docMk/>
            <pc:sldMk cId="3683127030" sldId="595"/>
            <ac:spMk id="11" creationId="{00000000-0000-0000-0000-000000000000}"/>
          </ac:spMkLst>
        </pc:spChg>
        <pc:spChg chg="mod">
          <ac:chgData name="Hieu Do" userId="8091c26b-a61d-4e97-addd-a670c191ef7c" providerId="ADAL" clId="{74999079-6104-4946-9384-981FCB8691BB}" dt="2023-08-21T07:40:18.027" v="50" actId="1076"/>
          <ac:spMkLst>
            <pc:docMk/>
            <pc:sldMk cId="3683127030" sldId="595"/>
            <ac:spMk id="18" creationId="{00000000-0000-0000-0000-000000000000}"/>
          </ac:spMkLst>
        </pc:spChg>
        <pc:spChg chg="mod">
          <ac:chgData name="Hieu Do" userId="8091c26b-a61d-4e97-addd-a670c191ef7c" providerId="ADAL" clId="{74999079-6104-4946-9384-981FCB8691BB}" dt="2023-08-21T07:40:15.342" v="49" actId="1076"/>
          <ac:spMkLst>
            <pc:docMk/>
            <pc:sldMk cId="3683127030" sldId="595"/>
            <ac:spMk id="20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39:49.980" v="44" actId="478"/>
          <ac:spMkLst>
            <pc:docMk/>
            <pc:sldMk cId="3683127030" sldId="595"/>
            <ac:spMk id="21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39:55.462" v="45" actId="478"/>
          <ac:spMkLst>
            <pc:docMk/>
            <pc:sldMk cId="3683127030" sldId="595"/>
            <ac:spMk id="23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39:49.980" v="44" actId="478"/>
          <ac:spMkLst>
            <pc:docMk/>
            <pc:sldMk cId="3683127030" sldId="595"/>
            <ac:spMk id="26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39:55.462" v="45" actId="478"/>
          <ac:spMkLst>
            <pc:docMk/>
            <pc:sldMk cId="3683127030" sldId="595"/>
            <ac:spMk id="27" creationId="{00000000-0000-0000-0000-000000000000}"/>
          </ac:spMkLst>
        </pc:spChg>
        <pc:picChg chg="mod">
          <ac:chgData name="Hieu Do" userId="8091c26b-a61d-4e97-addd-a670c191ef7c" providerId="ADAL" clId="{74999079-6104-4946-9384-981FCB8691BB}" dt="2023-08-21T07:40:33.182" v="53" actId="14100"/>
          <ac:picMkLst>
            <pc:docMk/>
            <pc:sldMk cId="3683127030" sldId="595"/>
            <ac:picMk id="5" creationId="{00000000-0000-0000-0000-000000000000}"/>
          </ac:picMkLst>
        </pc:picChg>
        <pc:picChg chg="mod">
          <ac:chgData name="Hieu Do" userId="8091c26b-a61d-4e97-addd-a670c191ef7c" providerId="ADAL" clId="{74999079-6104-4946-9384-981FCB8691BB}" dt="2023-08-21T07:40:21.737" v="51" actId="14100"/>
          <ac:picMkLst>
            <pc:docMk/>
            <pc:sldMk cId="3683127030" sldId="595"/>
            <ac:picMk id="6" creationId="{00000000-0000-0000-0000-000000000000}"/>
          </ac:picMkLst>
        </pc:picChg>
        <pc:cxnChg chg="del mod">
          <ac:chgData name="Hieu Do" userId="8091c26b-a61d-4e97-addd-a670c191ef7c" providerId="ADAL" clId="{74999079-6104-4946-9384-981FCB8691BB}" dt="2023-08-21T07:39:49.980" v="44" actId="478"/>
          <ac:cxnSpMkLst>
            <pc:docMk/>
            <pc:sldMk cId="3683127030" sldId="595"/>
            <ac:cxnSpMk id="9" creationId="{00000000-0000-0000-0000-000000000000}"/>
          </ac:cxnSpMkLst>
        </pc:cxnChg>
        <pc:cxnChg chg="del mod">
          <ac:chgData name="Hieu Do" userId="8091c26b-a61d-4e97-addd-a670c191ef7c" providerId="ADAL" clId="{74999079-6104-4946-9384-981FCB8691BB}" dt="2023-08-21T07:39:49.980" v="44" actId="478"/>
          <ac:cxnSpMkLst>
            <pc:docMk/>
            <pc:sldMk cId="3683127030" sldId="595"/>
            <ac:cxnSpMk id="22" creationId="{00000000-0000-0000-0000-000000000000}"/>
          </ac:cxnSpMkLst>
        </pc:cxnChg>
      </pc:sldChg>
      <pc:sldChg chg="modSp">
        <pc:chgData name="Hieu Do" userId="8091c26b-a61d-4e97-addd-a670c191ef7c" providerId="ADAL" clId="{74999079-6104-4946-9384-981FCB8691BB}" dt="2023-08-21T04:13:49.634" v="0" actId="20577"/>
        <pc:sldMkLst>
          <pc:docMk/>
          <pc:sldMk cId="1507208558" sldId="607"/>
        </pc:sldMkLst>
        <pc:spChg chg="mod">
          <ac:chgData name="Hieu Do" userId="8091c26b-a61d-4e97-addd-a670c191ef7c" providerId="ADAL" clId="{74999079-6104-4946-9384-981FCB8691BB}" dt="2023-08-21T04:13:49.634" v="0" actId="20577"/>
          <ac:spMkLst>
            <pc:docMk/>
            <pc:sldMk cId="1507208558" sldId="607"/>
            <ac:spMk id="2" creationId="{00000000-0000-0000-0000-000000000000}"/>
          </ac:spMkLst>
        </pc:spChg>
      </pc:sldChg>
      <pc:sldChg chg="addSp modSp mod modAnim">
        <pc:chgData name="Hieu Do" userId="8091c26b-a61d-4e97-addd-a670c191ef7c" providerId="ADAL" clId="{74999079-6104-4946-9384-981FCB8691BB}" dt="2023-08-21T06:20:42.172" v="39"/>
        <pc:sldMkLst>
          <pc:docMk/>
          <pc:sldMk cId="4218780967" sldId="609"/>
        </pc:sldMkLst>
        <pc:spChg chg="add mod">
          <ac:chgData name="Hieu Do" userId="8091c26b-a61d-4e97-addd-a670c191ef7c" providerId="ADAL" clId="{74999079-6104-4946-9384-981FCB8691BB}" dt="2023-08-21T06:20:15.571" v="36" actId="14100"/>
          <ac:spMkLst>
            <pc:docMk/>
            <pc:sldMk cId="4218780967" sldId="609"/>
            <ac:spMk id="2" creationId="{A00227D3-CB4B-F832-B704-EBF5953B5BE9}"/>
          </ac:spMkLst>
        </pc:spChg>
        <pc:spChg chg="mod">
          <ac:chgData name="Hieu Do" userId="8091c26b-a61d-4e97-addd-a670c191ef7c" providerId="ADAL" clId="{74999079-6104-4946-9384-981FCB8691BB}" dt="2023-08-21T06:17:05.582" v="17" actId="14100"/>
          <ac:spMkLst>
            <pc:docMk/>
            <pc:sldMk cId="4218780967" sldId="609"/>
            <ac:spMk id="18" creationId="{00000000-0000-0000-0000-000000000000}"/>
          </ac:spMkLst>
        </pc:spChg>
        <pc:spChg chg="mod">
          <ac:chgData name="Hieu Do" userId="8091c26b-a61d-4e97-addd-a670c191ef7c" providerId="ADAL" clId="{74999079-6104-4946-9384-981FCB8691BB}" dt="2023-08-21T06:17:08.646" v="20" actId="20577"/>
          <ac:spMkLst>
            <pc:docMk/>
            <pc:sldMk cId="4218780967" sldId="609"/>
            <ac:spMk id="20" creationId="{00000000-0000-0000-0000-000000000000}"/>
          </ac:spMkLst>
        </pc:spChg>
        <pc:grpChg chg="add mod">
          <ac:chgData name="Hieu Do" userId="8091c26b-a61d-4e97-addd-a670c191ef7c" providerId="ADAL" clId="{74999079-6104-4946-9384-981FCB8691BB}" dt="2023-08-21T06:19:50.911" v="32" actId="164"/>
          <ac:grpSpMkLst>
            <pc:docMk/>
            <pc:sldMk cId="4218780967" sldId="609"/>
            <ac:grpSpMk id="3" creationId="{55CA6D0C-E58E-A15B-D720-D59ACB13B975}"/>
          </ac:grpSpMkLst>
        </pc:grpChg>
        <pc:grpChg chg="mod">
          <ac:chgData name="Hieu Do" userId="8091c26b-a61d-4e97-addd-a670c191ef7c" providerId="ADAL" clId="{74999079-6104-4946-9384-981FCB8691BB}" dt="2023-08-21T06:19:50.911" v="32" actId="164"/>
          <ac:grpSpMkLst>
            <pc:docMk/>
            <pc:sldMk cId="4218780967" sldId="609"/>
            <ac:grpSpMk id="7" creationId="{00000000-0000-0000-0000-000000000000}"/>
          </ac:grpSpMkLst>
        </pc:grpChg>
        <pc:picChg chg="mod">
          <ac:chgData name="Hieu Do" userId="8091c26b-a61d-4e97-addd-a670c191ef7c" providerId="ADAL" clId="{74999079-6104-4946-9384-981FCB8691BB}" dt="2023-08-21T06:20:23.198" v="37" actId="1076"/>
          <ac:picMkLst>
            <pc:docMk/>
            <pc:sldMk cId="4218780967" sldId="609"/>
            <ac:picMk id="8" creationId="{00000000-0000-0000-0000-000000000000}"/>
          </ac:picMkLst>
        </pc:picChg>
      </pc:sldChg>
      <pc:sldChg chg="addSp delSp modSp add mod delAnim modAnim">
        <pc:chgData name="Hieu Do" userId="8091c26b-a61d-4e97-addd-a670c191ef7c" providerId="ADAL" clId="{74999079-6104-4946-9384-981FCB8691BB}" dt="2023-08-21T07:44:09.622" v="412" actId="20577"/>
        <pc:sldMkLst>
          <pc:docMk/>
          <pc:sldMk cId="1548437472" sldId="619"/>
        </pc:sldMkLst>
        <pc:spChg chg="add mod">
          <ac:chgData name="Hieu Do" userId="8091c26b-a61d-4e97-addd-a670c191ef7c" providerId="ADAL" clId="{74999079-6104-4946-9384-981FCB8691BB}" dt="2023-08-21T07:42:00.811" v="129" actId="14100"/>
          <ac:spMkLst>
            <pc:docMk/>
            <pc:sldMk cId="1548437472" sldId="619"/>
            <ac:spMk id="2" creationId="{D46C5A2F-025B-1E80-80F5-93B765A4A8AB}"/>
          </ac:spMkLst>
        </pc:spChg>
        <pc:spChg chg="add mod">
          <ac:chgData name="Hieu Do" userId="8091c26b-a61d-4e97-addd-a670c191ef7c" providerId="ADAL" clId="{74999079-6104-4946-9384-981FCB8691BB}" dt="2023-08-21T07:42:07.688" v="142" actId="20577"/>
          <ac:spMkLst>
            <pc:docMk/>
            <pc:sldMk cId="1548437472" sldId="619"/>
            <ac:spMk id="3" creationId="{ABBF9A02-3708-D792-CE42-87377E5550C1}"/>
          </ac:spMkLst>
        </pc:spChg>
        <pc:spChg chg="add mod">
          <ac:chgData name="Hieu Do" userId="8091c26b-a61d-4e97-addd-a670c191ef7c" providerId="ADAL" clId="{74999079-6104-4946-9384-981FCB8691BB}" dt="2023-08-21T07:42:18.636" v="160" actId="14100"/>
          <ac:spMkLst>
            <pc:docMk/>
            <pc:sldMk cId="1548437472" sldId="619"/>
            <ac:spMk id="7" creationId="{F7E011C3-541C-46FD-2FA0-512C50417E54}"/>
          </ac:spMkLst>
        </pc:spChg>
        <pc:spChg chg="del">
          <ac:chgData name="Hieu Do" userId="8091c26b-a61d-4e97-addd-a670c191ef7c" providerId="ADAL" clId="{74999079-6104-4946-9384-981FCB8691BB}" dt="2023-08-21T07:41:07.602" v="55" actId="478"/>
          <ac:spMkLst>
            <pc:docMk/>
            <pc:sldMk cId="1548437472" sldId="619"/>
            <ac:spMk id="8" creationId="{9ADA485A-9B78-9CCA-2D8F-80ABF2B28236}"/>
          </ac:spMkLst>
        </pc:spChg>
        <pc:spChg chg="add mod">
          <ac:chgData name="Hieu Do" userId="8091c26b-a61d-4e97-addd-a670c191ef7c" providerId="ADAL" clId="{74999079-6104-4946-9384-981FCB8691BB}" dt="2023-08-21T07:41:14.352" v="61"/>
          <ac:spMkLst>
            <pc:docMk/>
            <pc:sldMk cId="1548437472" sldId="619"/>
            <ac:spMk id="9" creationId="{0D14992C-68FF-D6C3-51AE-3B258DA2762D}"/>
          </ac:spMkLst>
        </pc:spChg>
        <pc:spChg chg="add mod">
          <ac:chgData name="Hieu Do" userId="8091c26b-a61d-4e97-addd-a670c191ef7c" providerId="ADAL" clId="{74999079-6104-4946-9384-981FCB8691BB}" dt="2023-08-21T07:43:03.779" v="238" actId="14100"/>
          <ac:spMkLst>
            <pc:docMk/>
            <pc:sldMk cId="1548437472" sldId="619"/>
            <ac:spMk id="10" creationId="{ABB90392-CDF1-4D35-C387-C639A49470EF}"/>
          </ac:spMkLst>
        </pc:spChg>
        <pc:spChg chg="add mod">
          <ac:chgData name="Hieu Do" userId="8091c26b-a61d-4e97-addd-a670c191ef7c" providerId="ADAL" clId="{74999079-6104-4946-9384-981FCB8691BB}" dt="2023-08-21T07:43:10.944" v="251" actId="20577"/>
          <ac:spMkLst>
            <pc:docMk/>
            <pc:sldMk cId="1548437472" sldId="619"/>
            <ac:spMk id="11" creationId="{88806283-A83A-AFE7-7BE9-CB78104F991D}"/>
          </ac:spMkLst>
        </pc:spChg>
        <pc:spChg chg="add mod">
          <ac:chgData name="Hieu Do" userId="8091c26b-a61d-4e97-addd-a670c191ef7c" providerId="ADAL" clId="{74999079-6104-4946-9384-981FCB8691BB}" dt="2023-08-21T07:43:36.178" v="301" actId="20577"/>
          <ac:spMkLst>
            <pc:docMk/>
            <pc:sldMk cId="1548437472" sldId="619"/>
            <ac:spMk id="12" creationId="{B1D16932-1FCD-6DE1-2ED4-D3788D334195}"/>
          </ac:spMkLst>
        </pc:spChg>
        <pc:spChg chg="add mod">
          <ac:chgData name="Hieu Do" userId="8091c26b-a61d-4e97-addd-a670c191ef7c" providerId="ADAL" clId="{74999079-6104-4946-9384-981FCB8691BB}" dt="2023-08-21T07:43:41.674" v="311" actId="20577"/>
          <ac:spMkLst>
            <pc:docMk/>
            <pc:sldMk cId="1548437472" sldId="619"/>
            <ac:spMk id="13" creationId="{DBAF0E72-7541-098A-D439-BE88162A489B}"/>
          </ac:spMkLst>
        </pc:spChg>
        <pc:spChg chg="mod">
          <ac:chgData name="Hieu Do" userId="8091c26b-a61d-4e97-addd-a670c191ef7c" providerId="ADAL" clId="{74999079-6104-4946-9384-981FCB8691BB}" dt="2023-08-21T07:44:09.622" v="412" actId="20577"/>
          <ac:spMkLst>
            <pc:docMk/>
            <pc:sldMk cId="1548437472" sldId="619"/>
            <ac:spMk id="17" creationId="{00000000-0000-0000-0000-000000000000}"/>
          </ac:spMkLst>
        </pc:spChg>
        <pc:spChg chg="del mod">
          <ac:chgData name="Hieu Do" userId="8091c26b-a61d-4e97-addd-a670c191ef7c" providerId="ADAL" clId="{74999079-6104-4946-9384-981FCB8691BB}" dt="2023-08-21T07:41:10.114" v="58" actId="478"/>
          <ac:spMkLst>
            <pc:docMk/>
            <pc:sldMk cId="1548437472" sldId="619"/>
            <ac:spMk id="18" creationId="{00000000-0000-0000-0000-000000000000}"/>
          </ac:spMkLst>
        </pc:spChg>
        <pc:spChg chg="del">
          <ac:chgData name="Hieu Do" userId="8091c26b-a61d-4e97-addd-a670c191ef7c" providerId="ADAL" clId="{74999079-6104-4946-9384-981FCB8691BB}" dt="2023-08-21T07:41:12.340" v="60" actId="478"/>
          <ac:spMkLst>
            <pc:docMk/>
            <pc:sldMk cId="1548437472" sldId="619"/>
            <ac:spMk id="20" creationId="{00000000-0000-0000-0000-000000000000}"/>
          </ac:spMkLst>
        </pc:spChg>
        <pc:spChg chg="add mod">
          <ac:chgData name="Hieu Do" userId="8091c26b-a61d-4e97-addd-a670c191ef7c" providerId="ADAL" clId="{74999079-6104-4946-9384-981FCB8691BB}" dt="2023-08-21T07:43:25.204" v="271" actId="20577"/>
          <ac:spMkLst>
            <pc:docMk/>
            <pc:sldMk cId="1548437472" sldId="619"/>
            <ac:spMk id="21" creationId="{08899443-F14F-2D2C-44B9-64388F604129}"/>
          </ac:spMkLst>
        </pc:spChg>
        <pc:spChg chg="add mod">
          <ac:chgData name="Hieu Do" userId="8091c26b-a61d-4e97-addd-a670c191ef7c" providerId="ADAL" clId="{74999079-6104-4946-9384-981FCB8691BB}" dt="2023-08-21T07:43:30.604" v="291" actId="1037"/>
          <ac:spMkLst>
            <pc:docMk/>
            <pc:sldMk cId="1548437472" sldId="619"/>
            <ac:spMk id="22" creationId="{174BA391-F253-BEFB-4663-65437F2E048E}"/>
          </ac:spMkLst>
        </pc:spChg>
        <pc:picChg chg="del">
          <ac:chgData name="Hieu Do" userId="8091c26b-a61d-4e97-addd-a670c191ef7c" providerId="ADAL" clId="{74999079-6104-4946-9384-981FCB8691BB}" dt="2023-08-21T07:41:08.360" v="56" actId="478"/>
          <ac:picMkLst>
            <pc:docMk/>
            <pc:sldMk cId="1548437472" sldId="619"/>
            <ac:picMk id="5" creationId="{00000000-0000-0000-0000-000000000000}"/>
          </ac:picMkLst>
        </pc:picChg>
        <pc:picChg chg="del">
          <ac:chgData name="Hieu Do" userId="8091c26b-a61d-4e97-addd-a670c191ef7c" providerId="ADAL" clId="{74999079-6104-4946-9384-981FCB8691BB}" dt="2023-08-21T07:41:10.681" v="59" actId="478"/>
          <ac:picMkLst>
            <pc:docMk/>
            <pc:sldMk cId="1548437472" sldId="619"/>
            <ac:picMk id="6" creationId="{00000000-0000-0000-0000-000000000000}"/>
          </ac:picMkLst>
        </pc:picChg>
        <pc:cxnChg chg="add mod">
          <ac:chgData name="Hieu Do" userId="8091c26b-a61d-4e97-addd-a670c191ef7c" providerId="ADAL" clId="{74999079-6104-4946-9384-981FCB8691BB}" dt="2023-08-21T07:43:03.779" v="238" actId="14100"/>
          <ac:cxnSpMkLst>
            <pc:docMk/>
            <pc:sldMk cId="1548437472" sldId="619"/>
            <ac:cxnSpMk id="15" creationId="{54688443-B686-4179-0788-1AF6152CD586}"/>
          </ac:cxnSpMkLst>
        </pc:cxnChg>
        <pc:cxnChg chg="add mod">
          <ac:chgData name="Hieu Do" userId="8091c26b-a61d-4e97-addd-a670c191ef7c" providerId="ADAL" clId="{74999079-6104-4946-9384-981FCB8691BB}" dt="2023-08-21T07:41:14.352" v="61"/>
          <ac:cxnSpMkLst>
            <pc:docMk/>
            <pc:sldMk cId="1548437472" sldId="619"/>
            <ac:cxnSpMk id="16" creationId="{AF500D16-1FD7-1F64-539D-7DDD95AEB7CD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38C8E-03B8-4368-86A2-3F9C4FBD9FE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C663B-431B-423B-9A93-E685BED1D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44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95A99-AFDC-4489-AD5A-232A2B8B5E9F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77909-1D86-4682-89B5-4CE904DA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3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0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03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3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8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6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2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59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81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26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0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3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93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38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8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72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4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77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6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88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7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6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41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3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7909-1D86-4682-89B5-4CE904DA8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7A66-7196-4C84-BBB2-CA73672618B6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8042-F3E1-4971-9A68-5CC7D80BFD79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2B7-44FB-432C-A03F-62DA8464667C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5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513-0F9E-43EB-89A4-D9AE8DDAC043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CA7EA-CC7C-4398-AFC7-D25B506E424B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4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08A-A315-4CDF-8E0E-95F46864F100}" type="datetime1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7088-E694-4A1C-A3F1-541B68AEB691}" type="datetime1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1F3D-CE55-4CE9-A057-45171E04E0AD}" type="datetime1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77DF-599A-4B91-B412-44B30AFAC672}" type="datetime1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4CCED-B603-48AC-9C36-5B8DDA8ED4F0}" type="datetime1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6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C8C3-C964-4CC9-B864-27C034D90A92}" type="datetime1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1D6C-011E-4005-9578-EB92E29D72B9}" type="datetime1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322B-A538-4A49-A15D-9CB5DB056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F4A910-118B-E89E-555C-15918BF29739}"/>
              </a:ext>
            </a:extLst>
          </p:cNvPr>
          <p:cNvSpPr/>
          <p:nvPr/>
        </p:nvSpPr>
        <p:spPr>
          <a:xfrm>
            <a:off x="0" y="6184234"/>
            <a:ext cx="12192000" cy="64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2" name="Rectangle 41"/>
          <p:cNvSpPr/>
          <p:nvPr/>
        </p:nvSpPr>
        <p:spPr>
          <a:xfrm>
            <a:off x="-1" y="2527824"/>
            <a:ext cx="12192000" cy="135421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135630" algn="ctr"/>
              </a:tabLst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Chapter 2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135630" algn="ctr"/>
              </a:tabLst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Periodic Table and Properties</a:t>
            </a:r>
            <a:endParaRPr lang="vi-VN" sz="3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" y="-2"/>
            <a:ext cx="1201458" cy="118872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412708" y="1372594"/>
            <a:ext cx="9366583" cy="681474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Chemistry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80215" y="122231"/>
            <a:ext cx="9366583" cy="10878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Chemical Engineering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Inorganic Technology</a:t>
            </a: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36317" y="4461966"/>
            <a:ext cx="813646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457200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/>
              <a:t>150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year anniversary of the periodic table (1869 - 2019), </a:t>
            </a:r>
            <a:r>
              <a:rPr lang="en-US" altLang="en-US" sz="2400" i="1" dirty="0"/>
              <a:t>UNESCO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commented: </a:t>
            </a:r>
            <a:r>
              <a:rPr lang="en-US" altLang="en-US" sz="2400" i="1" dirty="0">
                <a:solidFill>
                  <a:srgbClr val="0000FF"/>
                </a:solidFill>
              </a:rPr>
              <a:t>“the periodic table of chemical elements is universe window, helping to explain our understanding of the world around us”.</a:t>
            </a:r>
          </a:p>
        </p:txBody>
      </p:sp>
      <p:pic>
        <p:nvPicPr>
          <p:cNvPr id="11" name="Picture 4" descr="All images are by Damon Kowarsky and Hyunju Kim, and were commissioned by Quantum Victoria as part of a hexagon installation launched on 18 July 2019 at Quantum Victoria.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35" y="3969381"/>
            <a:ext cx="2654665" cy="230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409101" y="6331259"/>
            <a:ext cx="37828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/>
              <a:t>   </a:t>
            </a:r>
            <a:r>
              <a:rPr lang="en-US" altLang="en-US" sz="2800" b="1" dirty="0"/>
              <a:t>Dimitri Mendeleyev </a:t>
            </a:r>
          </a:p>
        </p:txBody>
      </p:sp>
    </p:spTree>
    <p:extLst>
      <p:ext uri="{BB962C8B-B14F-4D97-AF65-F5344CB8AC3E}">
        <p14:creationId xmlns:p14="http://schemas.microsoft.com/office/powerpoint/2010/main" val="217510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114794" y="873839"/>
            <a:ext cx="6076950" cy="2638425"/>
            <a:chOff x="1123586" y="864155"/>
            <a:chExt cx="6076950" cy="2638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86" y="864155"/>
              <a:ext cx="6076950" cy="26384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227383" y="982975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7570" y="1182399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60306" y="1308417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5B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15283" y="1299628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6B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14225" y="1282041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7B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23285" y="1036205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8B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16200000">
              <a:off x="3805826" y="989964"/>
              <a:ext cx="166371" cy="803273"/>
            </a:xfrm>
            <a:prstGeom prst="rightBrace">
              <a:avLst>
                <a:gd name="adj1" fmla="val 8333"/>
                <a:gd name="adj2" fmla="val 5218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0715" y="1231954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1B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52174" y="1231954"/>
              <a:ext cx="37863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2B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Groups (1B – 8B)                     </a:t>
            </a:r>
            <a:r>
              <a:rPr lang="en-US" altLang="zh-TW" sz="4000" b="1" dirty="0">
                <a:solidFill>
                  <a:srgbClr val="30F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d- and f-elements 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1"/>
          <p:cNvSpPr>
            <a:spLocks noChangeArrowheads="1"/>
          </p:cNvSpPr>
          <p:nvPr/>
        </p:nvSpPr>
        <p:spPr bwMode="auto">
          <a:xfrm>
            <a:off x="151680" y="3631503"/>
            <a:ext cx="839444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228600" algn="just">
              <a:buClr>
                <a:srgbClr val="003399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groups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 d &amp; f-family elements classified into 8 subgroups (1B-8B)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756" y="4690739"/>
            <a:ext cx="83944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in the B groups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known as the 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elements or transition metals.</a:t>
            </a:r>
          </a:p>
        </p:txBody>
      </p:sp>
      <p:graphicFrame>
        <p:nvGraphicFramePr>
          <p:cNvPr id="23" name="Group 1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175185"/>
              </p:ext>
            </p:extLst>
          </p:nvPr>
        </p:nvGraphicFramePr>
        <p:xfrm>
          <a:off x="8906123" y="1057820"/>
          <a:ext cx="3261098" cy="5376049"/>
        </p:xfrm>
        <a:graphic>
          <a:graphicData uri="http://schemas.openxmlformats.org/drawingml/2006/table">
            <a:tbl>
              <a:tblPr/>
              <a:tblGrid>
                <a:gridCol w="136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Group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d-elements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VIIIB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(n-1)d</a:t>
                      </a:r>
                      <a:r>
                        <a:rPr kumimoji="0" 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6,7,8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1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151680" y="5780098"/>
            <a:ext cx="83273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buClr>
                <a:srgbClr val="0033CC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28 f-element metals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Lathanide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family (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6s</a:t>
            </a:r>
            <a:r>
              <a:rPr lang="en-US" sz="2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4f</a:t>
            </a:r>
            <a:r>
              <a:rPr lang="en-US" sz="2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1-14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Actinide family (</a:t>
            </a:r>
            <a:r>
              <a:rPr lang="en-US" sz="2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7s</a:t>
            </a:r>
            <a:r>
              <a:rPr lang="en-US" sz="2600" b="1" baseline="300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5f</a:t>
            </a:r>
            <a:r>
              <a:rPr lang="en-US" sz="2600" b="1" baseline="300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1-14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located in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3B.</a:t>
            </a:r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620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679" y="845005"/>
            <a:ext cx="10886570" cy="620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118 elements are arranged in Periodic Table in the order of ascending Z↑</a:t>
            </a:r>
          </a:p>
        </p:txBody>
      </p:sp>
      <p:sp>
        <p:nvSpPr>
          <p:cNvPr id="3" name="Rectangle 2"/>
          <p:cNvSpPr/>
          <p:nvPr/>
        </p:nvSpPr>
        <p:spPr>
          <a:xfrm>
            <a:off x="151680" y="1585004"/>
            <a:ext cx="116812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2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In Periodic Table, 7 periods and 18 groups (8A+8B, 3 subgroups in 8B group)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680" y="2392148"/>
            <a:ext cx="11681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TW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Period (row): has the  </a:t>
            </a:r>
            <a:r>
              <a:rPr lang="en-US" altLang="zh-TW" sz="26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</a:t>
            </a:r>
            <a:r>
              <a:rPr lang="en-US" altLang="zh-TW" sz="2600" b="1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max</a:t>
            </a:r>
            <a:r>
              <a:rPr lang="en-US" altLang="zh-TW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= const. and periodical-property changes</a:t>
            </a:r>
          </a:p>
          <a:p>
            <a:pPr marL="801688" indent="-3952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Metal ⇢ Non metal ⇢ Noble gas</a:t>
            </a:r>
          </a:p>
          <a:p>
            <a:pPr marL="801688" indent="-3952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3 small periods + 4 big periods</a:t>
            </a:r>
          </a:p>
          <a:p>
            <a:pPr marL="801688" indent="-3952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Period number = </a:t>
            </a:r>
            <a:r>
              <a:rPr lang="en-US" altLang="zh-TW" sz="2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</a:t>
            </a:r>
            <a:r>
              <a:rPr lang="en-US" altLang="zh-TW" sz="26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max</a:t>
            </a:r>
            <a:r>
              <a:rPr lang="en-US" altLang="zh-TW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</a:t>
            </a: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</a:t>
            </a:r>
            <a:r>
              <a:rPr lang="en-US" altLang="zh-TW" sz="2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th</a:t>
            </a: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shell of outermost shell)</a:t>
            </a: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  <a:sym typeface="Permanent Marker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D125D28B-5323-5C44-955F-CB5399998D61}"/>
              </a:ext>
            </a:extLst>
          </p:cNvPr>
          <p:cNvSpPr/>
          <p:nvPr/>
        </p:nvSpPr>
        <p:spPr>
          <a:xfrm>
            <a:off x="151680" y="4630454"/>
            <a:ext cx="12040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zh-TW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Group (column): has same valence electrons → same properties</a:t>
            </a:r>
          </a:p>
          <a:p>
            <a:pPr marL="766763" indent="-4079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A Group (1-8A) </a:t>
            </a:r>
            <a:r>
              <a:rPr lang="en-US" altLang="zh-TW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 &amp; p-element</a:t>
            </a:r>
            <a:r>
              <a:rPr lang="en-US" altLang="zh-TW" sz="2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with e</a:t>
            </a:r>
            <a:r>
              <a:rPr lang="en-US" altLang="zh-TW" sz="2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-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configuration: n</a:t>
            </a:r>
            <a:r>
              <a:rPr lang="en-US" altLang="zh-TW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</a:t>
            </a:r>
            <a:r>
              <a:rPr lang="en-US" altLang="zh-TW" sz="2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1,2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</a:t>
            </a:r>
            <a:r>
              <a:rPr lang="en-US" altLang="zh-TW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p</a:t>
            </a:r>
            <a:r>
              <a:rPr lang="en-US" altLang="zh-TW" sz="2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1-6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;</a:t>
            </a:r>
          </a:p>
          <a:p>
            <a:pPr marL="766763" indent="-4079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B Group (1-8B) </a:t>
            </a:r>
            <a:r>
              <a:rPr lang="en-US" altLang="zh-TW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d-elements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with ns</a:t>
            </a:r>
            <a:r>
              <a:rPr lang="en-US" altLang="zh-TW" sz="2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1,2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(n-1)</a:t>
            </a:r>
            <a:r>
              <a:rPr lang="en-US" altLang="zh-TW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6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1-10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; </a:t>
            </a:r>
            <a:r>
              <a:rPr lang="en-US" altLang="zh-TW" sz="26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f-elements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with ns</a:t>
            </a:r>
            <a:r>
              <a:rPr lang="en-US" altLang="zh-TW" sz="2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1,2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(n-2)</a:t>
            </a:r>
            <a:r>
              <a:rPr lang="en-US" altLang="zh-TW" sz="26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f</a:t>
            </a:r>
            <a:r>
              <a:rPr lang="en-US" altLang="zh-TW" sz="2600" baseline="300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1-14</a:t>
            </a:r>
            <a:endParaRPr lang="en-US" altLang="zh-TW" sz="2600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ermanent Marker"/>
            </a:endParaRPr>
          </a:p>
          <a:p>
            <a:pPr marL="766763" indent="-407988" algn="just"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Group number = valence electrons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. </a:t>
            </a:r>
            <a:endParaRPr lang="en-US" altLang="zh-TW" sz="2600" i="1" dirty="0">
              <a:latin typeface="Times New Roman" panose="02020603050405020304" pitchFamily="18" charset="0"/>
              <a:cs typeface="Times New Roman" panose="02020603050405020304" pitchFamily="18" charset="0"/>
              <a:sym typeface="Permanent Marker"/>
            </a:endParaRPr>
          </a:p>
        </p:txBody>
      </p:sp>
    </p:spTree>
    <p:extLst>
      <p:ext uri="{BB962C8B-B14F-4D97-AF65-F5344CB8AC3E}">
        <p14:creationId xmlns:p14="http://schemas.microsoft.com/office/powerpoint/2010/main" val="23868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8449B61D-0AE5-2BAF-4679-EC68D7040A04}"/>
              </a:ext>
            </a:extLst>
          </p:cNvPr>
          <p:cNvSpPr/>
          <p:nvPr/>
        </p:nvSpPr>
        <p:spPr>
          <a:xfrm>
            <a:off x="412704" y="4642208"/>
            <a:ext cx="96287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79400">
              <a:spcAft>
                <a:spcPts val="1800"/>
              </a:spcAft>
              <a:buFont typeface="Wingdings" pitchFamily="2" charset="2"/>
              <a:buChar char="Ø"/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B-Group No. (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d,f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-elements): 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ns</a:t>
            </a:r>
            <a:r>
              <a:rPr lang="en-US" altLang="zh-TW" sz="2800" b="1" baseline="30000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(n-1)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b="1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</a:t>
            </a:r>
          </a:p>
          <a:p>
            <a:pPr marL="342900">
              <a:spcAft>
                <a:spcPts val="1800"/>
              </a:spcAft>
            </a:pP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    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if: </a:t>
            </a:r>
            <a:r>
              <a:rPr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&lt; 6: B-group No. =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+ </a:t>
            </a:r>
            <a:r>
              <a:rPr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;</a:t>
            </a:r>
          </a:p>
          <a:p>
            <a:pPr marL="342900">
              <a:spcAft>
                <a:spcPts val="1800"/>
              </a:spcAft>
            </a:pP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          </a:t>
            </a:r>
            <a:r>
              <a:rPr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= 6 - 8: B-group = 8, </a:t>
            </a:r>
            <a:r>
              <a:rPr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= 10: B-group = </a:t>
            </a:r>
            <a:r>
              <a:rPr lang="en-US" altLang="zh-TW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879" y="874000"/>
            <a:ext cx="7305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Problem: Atomic Number </a:t>
            </a:r>
            <a:r>
              <a:rPr lang="en-US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(Z)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given     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19257" y="1819449"/>
            <a:ext cx="7215655" cy="1488077"/>
            <a:chOff x="766709" y="1517265"/>
            <a:chExt cx="7215655" cy="1488077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8FC0E42-757C-DEEA-A2E2-41F165806946}"/>
                </a:ext>
              </a:extLst>
            </p:cNvPr>
            <p:cNvSpPr/>
            <p:nvPr/>
          </p:nvSpPr>
          <p:spPr>
            <a:xfrm>
              <a:off x="2908471" y="1703461"/>
              <a:ext cx="220085" cy="125673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6709" y="2070217"/>
              <a:ext cx="208582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 ⇢  Write E</a:t>
              </a:r>
              <a:r>
                <a:rPr lang="en-US" altLang="zh-TW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n</a:t>
              </a: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 </a:t>
              </a:r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8556" y="1517265"/>
              <a:ext cx="47195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- Figure out </a:t>
              </a:r>
              <a:r>
                <a:rPr lang="en-US" altLang="zh-TW" sz="2800" b="1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n</a:t>
              </a:r>
              <a:r>
                <a:rPr lang="en-US" altLang="zh-TW" sz="2800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max</a:t>
              </a:r>
              <a:r>
                <a:rPr lang="en-US" altLang="zh-TW" sz="28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 </a:t>
              </a:r>
              <a:r>
                <a:rPr lang="en-US" altLang="zh-TW" sz="28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= Period No.</a:t>
              </a:r>
              <a:endPara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40425" y="2482122"/>
              <a:ext cx="47419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- Figure out </a:t>
              </a:r>
              <a:r>
                <a:rPr lang="en-US" altLang="zh-TW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valence electrons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12704" y="3713257"/>
            <a:ext cx="11220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279400">
              <a:spcAft>
                <a:spcPts val="1800"/>
              </a:spcAft>
              <a:buFont typeface="Wingdings" pitchFamily="2" charset="2"/>
              <a:buChar char="Ø"/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A-Group No. (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s,p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-elements: 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ns</a:t>
            </a:r>
            <a:r>
              <a:rPr lang="en-US" altLang="zh-TW" sz="2800" b="1" baseline="30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a</a:t>
            </a:r>
            <a:r>
              <a:rPr lang="en-US" altLang="zh-TW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np</a:t>
            </a:r>
            <a:r>
              <a:rPr lang="en-US" altLang="zh-TW" sz="2800" b="1" baseline="30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b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) = a + b</a:t>
            </a:r>
          </a:p>
        </p:txBody>
      </p:sp>
    </p:spTree>
    <p:extLst>
      <p:ext uri="{BB962C8B-B14F-4D97-AF65-F5344CB8AC3E}">
        <p14:creationId xmlns:p14="http://schemas.microsoft.com/office/powerpoint/2010/main" val="6934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5F9FD201-3971-1A46-9B96-61DACAFEC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11115"/>
              </p:ext>
            </p:extLst>
          </p:nvPr>
        </p:nvGraphicFramePr>
        <p:xfrm>
          <a:off x="523326" y="1504526"/>
          <a:ext cx="11326085" cy="5184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89">
                  <a:extLst>
                    <a:ext uri="{9D8B030D-6E8A-4147-A177-3AD203B41FA5}">
                      <a16:colId xmlns:a16="http://schemas.microsoft.com/office/drawing/2014/main" val="828672668"/>
                    </a:ext>
                  </a:extLst>
                </a:gridCol>
                <a:gridCol w="3987093">
                  <a:extLst>
                    <a:ext uri="{9D8B030D-6E8A-4147-A177-3AD203B41FA5}">
                      <a16:colId xmlns:a16="http://schemas.microsoft.com/office/drawing/2014/main" val="1181239399"/>
                    </a:ext>
                  </a:extLst>
                </a:gridCol>
                <a:gridCol w="1334579">
                  <a:extLst>
                    <a:ext uri="{9D8B030D-6E8A-4147-A177-3AD203B41FA5}">
                      <a16:colId xmlns:a16="http://schemas.microsoft.com/office/drawing/2014/main" val="2380813499"/>
                    </a:ext>
                  </a:extLst>
                </a:gridCol>
                <a:gridCol w="777096">
                  <a:extLst>
                    <a:ext uri="{9D8B030D-6E8A-4147-A177-3AD203B41FA5}">
                      <a16:colId xmlns:a16="http://schemas.microsoft.com/office/drawing/2014/main" val="927067134"/>
                    </a:ext>
                  </a:extLst>
                </a:gridCol>
                <a:gridCol w="1131857">
                  <a:extLst>
                    <a:ext uri="{9D8B030D-6E8A-4147-A177-3AD203B41FA5}">
                      <a16:colId xmlns:a16="http://schemas.microsoft.com/office/drawing/2014/main" val="1228908245"/>
                    </a:ext>
                  </a:extLst>
                </a:gridCol>
                <a:gridCol w="1233209">
                  <a:extLst>
                    <a:ext uri="{9D8B030D-6E8A-4147-A177-3AD203B41FA5}">
                      <a16:colId xmlns:a16="http://schemas.microsoft.com/office/drawing/2014/main" val="2140423040"/>
                    </a:ext>
                  </a:extLst>
                </a:gridCol>
                <a:gridCol w="1655562">
                  <a:extLst>
                    <a:ext uri="{9D8B030D-6E8A-4147-A177-3AD203B41FA5}">
                      <a16:colId xmlns:a16="http://schemas.microsoft.com/office/drawing/2014/main" val="2914896832"/>
                    </a:ext>
                  </a:extLst>
                </a:gridCol>
              </a:tblGrid>
              <a:tr h="1222072">
                <a:tc>
                  <a:txBody>
                    <a:bodyPr/>
                    <a:lstStyle/>
                    <a:p>
                      <a:pPr algn="ctr"/>
                      <a:r>
                        <a:rPr lang="x-none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Configuration</a:t>
                      </a:r>
                      <a:endParaRPr lang="x-none" sz="2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Valence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electron</a:t>
                      </a:r>
                      <a:endParaRPr lang="x-non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Family</a:t>
                      </a:r>
                      <a:endParaRPr lang="x-non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</a:t>
                      </a:r>
                      <a:endParaRPr lang="x-non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</a:t>
                      </a:r>
                      <a:endParaRPr lang="x-non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  <a:endParaRPr lang="x-none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374918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x-none" sz="2400" b="1" baseline="30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625508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2400" b="1" baseline="30000" dirty="0">
                        <a:solidFill>
                          <a:srgbClr val="CC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baseline="30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35495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753816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x-none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999570"/>
                  </a:ext>
                </a:extLst>
              </a:tr>
              <a:tr h="792413"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2400" b="1" baseline="30000" dirty="0">
                        <a:solidFill>
                          <a:srgbClr val="CC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x-none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926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9EB57A-9D4F-1284-520E-00637258ED02}"/>
              </a:ext>
            </a:extLst>
          </p:cNvPr>
          <p:cNvSpPr txBox="1"/>
          <p:nvPr/>
        </p:nvSpPr>
        <p:spPr>
          <a:xfrm>
            <a:off x="87060" y="879359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x-none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3225" y="2906616"/>
            <a:ext cx="11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66195" y="2936885"/>
            <a:ext cx="292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3p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94758" y="2936885"/>
            <a:ext cx="11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3s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3p</a:t>
            </a:r>
            <a:r>
              <a:rPr lang="x-none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40859" y="2906616"/>
            <a:ext cx="34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46814" y="2936885"/>
            <a:ext cx="33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5201" y="2906616"/>
            <a:ext cx="87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6A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32531" y="2906616"/>
            <a:ext cx="64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092" y="3682307"/>
            <a:ext cx="125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33120" y="3681316"/>
            <a:ext cx="9654280" cy="557432"/>
            <a:chOff x="2178105" y="2027785"/>
            <a:chExt cx="9562586" cy="375383"/>
          </a:xfrm>
        </p:grpSpPr>
        <p:sp>
          <p:nvSpPr>
            <p:cNvPr id="37" name="TextBox 36"/>
            <p:cNvSpPr txBox="1"/>
            <p:nvPr/>
          </p:nvSpPr>
          <p:spPr>
            <a:xfrm>
              <a:off x="2178105" y="2037516"/>
              <a:ext cx="3409277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18303" y="2037516"/>
              <a:ext cx="1113350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en-US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28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24348" y="2050824"/>
              <a:ext cx="381385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30883" y="2027785"/>
              <a:ext cx="360743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615900" y="2037516"/>
              <a:ext cx="597322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7B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024285" y="2028452"/>
              <a:ext cx="716406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Mn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3328" y="4445209"/>
            <a:ext cx="13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35</a:t>
            </a:r>
            <a:endParaRPr lang="x-none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733503" y="4468248"/>
            <a:ext cx="9512832" cy="544641"/>
            <a:chOff x="2178105" y="2023091"/>
            <a:chExt cx="9422482" cy="366769"/>
          </a:xfrm>
        </p:grpSpPr>
        <p:sp>
          <p:nvSpPr>
            <p:cNvPr id="45" name="TextBox 44"/>
            <p:cNvSpPr txBox="1"/>
            <p:nvPr/>
          </p:nvSpPr>
          <p:spPr>
            <a:xfrm>
              <a:off x="2178105" y="2037516"/>
              <a:ext cx="4023748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x-none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en-US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US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4p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7924" y="2037516"/>
              <a:ext cx="1113350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en-US" sz="2800" b="1" baseline="30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4p</a:t>
              </a:r>
              <a:r>
                <a:rPr lang="en-US" sz="28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5135" y="2037516"/>
              <a:ext cx="381385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542876" y="2037516"/>
              <a:ext cx="360743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605200" y="2023091"/>
              <a:ext cx="617964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7A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23906" y="2037516"/>
              <a:ext cx="576681" cy="35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</a:t>
              </a:r>
              <a:endPara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219239" y="5228561"/>
            <a:ext cx="33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x-none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99044" y="5298019"/>
            <a:ext cx="33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x-none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31815" y="5253534"/>
            <a:ext cx="688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  <a:endParaRPr lang="x-none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10676702" y="5273846"/>
            <a:ext cx="65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endParaRPr lang="x-none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49"/>
          <p:cNvSpPr txBox="1"/>
          <p:nvPr/>
        </p:nvSpPr>
        <p:spPr>
          <a:xfrm>
            <a:off x="1766195" y="5294955"/>
            <a:ext cx="1377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x-none" sz="2800" b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x-none" sz="2800" b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x-none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49"/>
          <p:cNvSpPr txBox="1"/>
          <p:nvPr/>
        </p:nvSpPr>
        <p:spPr>
          <a:xfrm>
            <a:off x="564092" y="5298019"/>
            <a:ext cx="1161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= 3</a:t>
            </a:r>
            <a:endParaRPr lang="x-none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49"/>
          <p:cNvSpPr txBox="1"/>
          <p:nvPr/>
        </p:nvSpPr>
        <p:spPr>
          <a:xfrm>
            <a:off x="5776369" y="5298019"/>
            <a:ext cx="71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x-none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49"/>
          <p:cNvSpPr txBox="1"/>
          <p:nvPr/>
        </p:nvSpPr>
        <p:spPr>
          <a:xfrm>
            <a:off x="5776369" y="6055571"/>
            <a:ext cx="12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4s</a:t>
            </a:r>
            <a:r>
              <a:rPr lang="x-none" sz="2800" b="1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x-none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x-none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70655" y="6012060"/>
            <a:ext cx="10750775" cy="566047"/>
            <a:chOff x="602336" y="3670239"/>
            <a:chExt cx="10648667" cy="381185"/>
          </a:xfrm>
        </p:grpSpPr>
        <p:sp>
          <p:nvSpPr>
            <p:cNvPr id="60" name="TextBox 59"/>
            <p:cNvSpPr txBox="1"/>
            <p:nvPr/>
          </p:nvSpPr>
          <p:spPr>
            <a:xfrm>
              <a:off x="7201169" y="3687676"/>
              <a:ext cx="381385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118910" y="3699079"/>
              <a:ext cx="360743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5"/>
            <p:cNvSpPr txBox="1"/>
            <p:nvPr/>
          </p:nvSpPr>
          <p:spPr>
            <a:xfrm>
              <a:off x="9181235" y="3699079"/>
              <a:ext cx="597322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1B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5"/>
            <p:cNvSpPr txBox="1"/>
            <p:nvPr/>
          </p:nvSpPr>
          <p:spPr>
            <a:xfrm>
              <a:off x="10612398" y="3699079"/>
              <a:ext cx="638605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5"/>
            <p:cNvSpPr txBox="1"/>
            <p:nvPr/>
          </p:nvSpPr>
          <p:spPr>
            <a:xfrm>
              <a:off x="1786521" y="3670239"/>
              <a:ext cx="3528361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x-none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1s</a:t>
              </a:r>
              <a:r>
                <a:rPr lang="x-none" sz="2800" b="1" baseline="30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2s</a:t>
              </a:r>
              <a:r>
                <a:rPr lang="x-none" sz="2800" b="1" baseline="30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r>
                <a:rPr lang="x-none" sz="2800" b="1" baseline="30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x-none" sz="2800" b="1" baseline="30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x-none" sz="2800" b="1" baseline="30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x-none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x-none" sz="2800" b="1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x-none" sz="2800" b="1" baseline="300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02336" y="3676615"/>
              <a:ext cx="1156220" cy="352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 = 29</a:t>
              </a:r>
              <a:endParaRPr lang="x-none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5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3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544734" y="2122360"/>
            <a:ext cx="491067" cy="49106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225801" y="5746092"/>
            <a:ext cx="491067" cy="49106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8288" y="920170"/>
            <a:ext cx="11023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2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The position of element in periodic table has the electron structure 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1s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2s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2p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6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3s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3p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6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3d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5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4s</a:t>
            </a:r>
            <a:r>
              <a:rPr lang="en-US" sz="2400" b="1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en-US" sz="2400" baseline="300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A. Period 4, group VIIB, cell 23                      B. Period 4, group VIIB, cell 25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C. Period 4, group VIIA, cell 25                      D. Period 4, group VB, cell 25</a:t>
            </a:r>
            <a:endParaRPr lang="en-US" sz="2400" dirty="0">
              <a:effectLst/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8922" y="3423039"/>
            <a:ext cx="11242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</a:pPr>
            <a:r>
              <a:rPr lang="en-US" sz="24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3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Choose the </a:t>
            </a:r>
            <a:r>
              <a:rPr lang="en-US" sz="24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correct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statements. Electron structure of 2 elements of 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group VIB and VIA 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of period 4 is, respectively:</a:t>
            </a:r>
          </a:p>
          <a:p>
            <a:pPr marL="266700" marR="0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1) 1s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           2) 1s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marR="0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3) 1s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	4) 1s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4s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4p</a:t>
            </a:r>
            <a:r>
              <a:rPr 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marR="0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a) 1, 3	</a:t>
            </a:r>
            <a:r>
              <a:rPr lang="en-US" sz="2400" dirty="0">
                <a:solidFill>
                  <a:srgbClr val="80008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b) 2, 3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c)1, 4 			d) 2, 4  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7" grpId="0" animBg="1"/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379135" y="2985959"/>
            <a:ext cx="491067" cy="49106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288" y="920170"/>
            <a:ext cx="11023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4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Find the element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 periodic table corresponding to </a:t>
            </a:r>
            <a:r>
              <a:rPr lang="en-US" sz="2800" b="1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the final electron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of  </a:t>
            </a:r>
            <a:r>
              <a:rPr lang="x-none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(n, l, m</a:t>
            </a:r>
            <a:r>
              <a:rPr lang="x-none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x-none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x-none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x-none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(3, 2, -2, -1/2)</a:t>
            </a:r>
            <a:endParaRPr lang="en-US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A. Z = 24, Cr                                B. Z = 25, </a:t>
            </a:r>
            <a:r>
              <a:rPr lang="en-US" sz="2800" dirty="0" err="1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Mn</a:t>
            </a:r>
            <a:endParaRPr lang="en-US" sz="2800" dirty="0"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C. Z= 26, Fe                                D. Z = 27, Co</a:t>
            </a:r>
            <a:endParaRPr lang="en-US" sz="2800" dirty="0">
              <a:effectLst/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4668" y="3870962"/>
            <a:ext cx="11655096" cy="1421375"/>
            <a:chOff x="-357829" y="2228554"/>
            <a:chExt cx="11655096" cy="14213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EAB4356-9717-6C25-8061-31DFE85E1069}"/>
                </a:ext>
              </a:extLst>
            </p:cNvPr>
            <p:cNvGrpSpPr/>
            <p:nvPr/>
          </p:nvGrpSpPr>
          <p:grpSpPr>
            <a:xfrm>
              <a:off x="3674885" y="2228554"/>
              <a:ext cx="4196778" cy="1421375"/>
              <a:chOff x="4750236" y="4961353"/>
              <a:chExt cx="2037470" cy="626679"/>
            </a:xfrm>
          </p:grpSpPr>
          <p:sp>
            <p:nvSpPr>
              <p:cNvPr id="20" name="Flowchart: Process 130">
                <a:extLst>
                  <a:ext uri="{FF2B5EF4-FFF2-40B4-BE49-F238E27FC236}">
                    <a16:creationId xmlns:a16="http://schemas.microsoft.com/office/drawing/2014/main" id="{0363B49E-1ED1-D65B-F443-F0D164785BD3}"/>
                  </a:ext>
                </a:extLst>
              </p:cNvPr>
              <p:cNvSpPr/>
              <p:nvPr/>
            </p:nvSpPr>
            <p:spPr>
              <a:xfrm>
                <a:off x="4750236" y="4961353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r>
                  <a:rPr lang="en-US" dirty="0">
                    <a:solidFill>
                      <a:srgbClr val="CC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↓</a:t>
                </a:r>
              </a:p>
            </p:txBody>
          </p:sp>
          <p:sp>
            <p:nvSpPr>
              <p:cNvPr id="21" name="Flowchart: Process 131">
                <a:extLst>
                  <a:ext uri="{FF2B5EF4-FFF2-40B4-BE49-F238E27FC236}">
                    <a16:creationId xmlns:a16="http://schemas.microsoft.com/office/drawing/2014/main" id="{56AFAF7F-8BA1-1384-05BE-EAC8944FDCF5}"/>
                  </a:ext>
                </a:extLst>
              </p:cNvPr>
              <p:cNvSpPr/>
              <p:nvPr/>
            </p:nvSpPr>
            <p:spPr>
              <a:xfrm>
                <a:off x="5164302" y="4961353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lowchart: Process 132">
                <a:extLst>
                  <a:ext uri="{FF2B5EF4-FFF2-40B4-BE49-F238E27FC236}">
                    <a16:creationId xmlns:a16="http://schemas.microsoft.com/office/drawing/2014/main" id="{60905DB4-924B-5162-A1A1-ED2D1EBD65A5}"/>
                  </a:ext>
                </a:extLst>
              </p:cNvPr>
              <p:cNvSpPr/>
              <p:nvPr/>
            </p:nvSpPr>
            <p:spPr>
              <a:xfrm>
                <a:off x="5578369" y="4961353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426D33-AC37-A357-FBE5-DD61294878B5}"/>
                  </a:ext>
                </a:extLst>
              </p:cNvPr>
              <p:cNvSpPr txBox="1"/>
              <p:nvPr/>
            </p:nvSpPr>
            <p:spPr>
              <a:xfrm>
                <a:off x="4868516" y="5384404"/>
                <a:ext cx="214169" cy="20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2B4210-0833-2BBB-D4CD-5290534DC826}"/>
                  </a:ext>
                </a:extLst>
              </p:cNvPr>
              <p:cNvSpPr txBox="1"/>
              <p:nvPr/>
            </p:nvSpPr>
            <p:spPr>
              <a:xfrm>
                <a:off x="5264250" y="5384404"/>
                <a:ext cx="214169" cy="20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DF0B14-3D4A-11E5-F8B0-3A5989E3AE5A}"/>
                  </a:ext>
                </a:extLst>
              </p:cNvPr>
              <p:cNvSpPr txBox="1"/>
              <p:nvPr/>
            </p:nvSpPr>
            <p:spPr>
              <a:xfrm>
                <a:off x="5709599" y="5384486"/>
                <a:ext cx="164363" cy="20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6" name="Flowchart: Process 137">
                <a:extLst>
                  <a:ext uri="{FF2B5EF4-FFF2-40B4-BE49-F238E27FC236}">
                    <a16:creationId xmlns:a16="http://schemas.microsoft.com/office/drawing/2014/main" id="{FC919820-E468-7084-F803-F139E11608F4}"/>
                  </a:ext>
                </a:extLst>
              </p:cNvPr>
              <p:cNvSpPr/>
              <p:nvPr/>
            </p:nvSpPr>
            <p:spPr>
              <a:xfrm>
                <a:off x="5976729" y="4961353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lowchart: Process 138">
                <a:extLst>
                  <a:ext uri="{FF2B5EF4-FFF2-40B4-BE49-F238E27FC236}">
                    <a16:creationId xmlns:a16="http://schemas.microsoft.com/office/drawing/2014/main" id="{0C9FE3DF-6A4D-4769-5ED5-9B66908CD0D0}"/>
                  </a:ext>
                </a:extLst>
              </p:cNvPr>
              <p:cNvSpPr/>
              <p:nvPr/>
            </p:nvSpPr>
            <p:spPr>
              <a:xfrm>
                <a:off x="6373640" y="4961353"/>
                <a:ext cx="414066" cy="408201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en-US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6C1DFF-E0B9-DAB0-6A35-5B52BCE90A74}"/>
                  </a:ext>
                </a:extLst>
              </p:cNvPr>
              <p:cNvSpPr txBox="1"/>
              <p:nvPr/>
            </p:nvSpPr>
            <p:spPr>
              <a:xfrm>
                <a:off x="6054901" y="5384404"/>
                <a:ext cx="249190" cy="20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6466C6-0AF0-0E1E-5EC6-E53CEEA84A18}"/>
                  </a:ext>
                </a:extLst>
              </p:cNvPr>
              <p:cNvSpPr txBox="1"/>
              <p:nvPr/>
            </p:nvSpPr>
            <p:spPr>
              <a:xfrm>
                <a:off x="6456077" y="5384404"/>
                <a:ext cx="249190" cy="203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+2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-357829" y="2228554"/>
              <a:ext cx="1165509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spcAft>
                  <a:spcPts val="1200"/>
                </a:spcAft>
              </a:pP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⇢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Final subshell</a:t>
              </a: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3d ⇢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⇢ 3d</a:t>
              </a:r>
              <a:r>
                <a:rPr lang="x-none" sz="28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</a:t>
              </a:r>
              <a:r>
                <a:rPr lang="x-none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⇢ </a:t>
              </a:r>
              <a:r>
                <a:rPr lang="x-none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4s</a:t>
              </a:r>
              <a:r>
                <a:rPr lang="x-none" sz="2800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x-none" sz="28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x-none" sz="2800" b="1" baseline="30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x-none" sz="2800" b="1" i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819491" y="5331633"/>
            <a:ext cx="852246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x-non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⇢ </a:t>
            </a:r>
            <a:r>
              <a:rPr lang="en-US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x-none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d, </a:t>
            </a:r>
            <a:r>
              <a:rPr lang="en-US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x-none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4, </a:t>
            </a:r>
            <a:r>
              <a:rPr lang="en-US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x-none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8B, Z = 26 ⇢ </a:t>
            </a:r>
            <a:r>
              <a:rPr lang="x-none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endParaRPr lang="x-none" sz="4000" b="1" i="1" u="sng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2198" y="1176207"/>
            <a:ext cx="11023600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5</a:t>
            </a:r>
            <a:r>
              <a:rPr lang="en-US" sz="32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Find the elements from </a:t>
            </a: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their ions: 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072A8-D776-DE50-81DB-2E469134D309}"/>
              </a:ext>
            </a:extLst>
          </p:cNvPr>
          <p:cNvSpPr txBox="1"/>
          <p:nvPr/>
        </p:nvSpPr>
        <p:spPr>
          <a:xfrm>
            <a:off x="322198" y="2552405"/>
            <a:ext cx="766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x-none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x-none" sz="3600" b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 </a:t>
            </a: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x-none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ation </a:t>
            </a: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 final subshell of</a:t>
            </a:r>
            <a:r>
              <a:rPr lang="x-none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</a:t>
            </a:r>
            <a:r>
              <a:rPr lang="x-none" sz="3600" b="1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x-none" sz="3600" b="1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76E59-E91E-2DF7-97B8-5982652D156D}"/>
              </a:ext>
            </a:extLst>
          </p:cNvPr>
          <p:cNvSpPr txBox="1"/>
          <p:nvPr/>
        </p:nvSpPr>
        <p:spPr>
          <a:xfrm>
            <a:off x="322198" y="464412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x-none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x-none" sz="3600" b="1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</a:t>
            </a: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x-none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nion </a:t>
            </a: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a </a:t>
            </a:r>
            <a:r>
              <a:rPr lang="en-US" sz="36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</a:t>
            </a:r>
            <a:r>
              <a:rPr lang="en-US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subshell of </a:t>
            </a:r>
            <a:r>
              <a:rPr lang="x-none" sz="3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x-none" sz="3600" b="1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x-none" sz="36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77267" y="3567485"/>
            <a:ext cx="6441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4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⇢ 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x-none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4s</a:t>
            </a:r>
            <a:r>
              <a:rPr lang="x-none" sz="4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x-none" sz="4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⇢ Z = 25 ⇢ </a:t>
            </a:r>
            <a:r>
              <a:rPr lang="x-none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677267" y="5659200"/>
            <a:ext cx="5814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4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⇢ </a:t>
            </a:r>
            <a:r>
              <a:rPr lang="en-US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x-none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2s</a:t>
            </a:r>
            <a:r>
              <a:rPr lang="x-none" sz="4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x-none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x-none" sz="4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⇢ Z = 7 ⇢ </a:t>
            </a:r>
            <a:r>
              <a:rPr lang="x-none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x-none" sz="4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284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– Determine the element positions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52" y="1693236"/>
            <a:ext cx="83485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vi-V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hoose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statement</a:t>
            </a:r>
            <a:r>
              <a:rPr lang="vi-VN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arrangement rule of the periodic table, please predict the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value of an halogen element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7A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in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</a:t>
            </a:r>
            <a:r>
              <a:rPr lang="vi-V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A. </a:t>
            </a: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B. 158	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C. 167				D. 162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EB57A-9D4F-1284-520E-00637258ED02}"/>
              </a:ext>
            </a:extLst>
          </p:cNvPr>
          <p:cNvSpPr txBox="1"/>
          <p:nvPr/>
        </p:nvSpPr>
        <p:spPr>
          <a:xfrm>
            <a:off x="89666" y="1088684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x-none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x-none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x-none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Aufbau Principle: Features, Diagram, Electronic configuration of Sulphur &amp;  Nitrogen | AES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038" y="1517864"/>
            <a:ext cx="2587625" cy="48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8B09FA53-5859-10FC-73DC-B7D199DA74EF}"/>
              </a:ext>
            </a:extLst>
          </p:cNvPr>
          <p:cNvSpPr/>
          <p:nvPr/>
        </p:nvSpPr>
        <p:spPr>
          <a:xfrm rot="18365151">
            <a:off x="10095622" y="5664483"/>
            <a:ext cx="208786" cy="508879"/>
          </a:xfrm>
          <a:prstGeom prst="curvedRightArrow">
            <a:avLst/>
          </a:prstGeom>
          <a:solidFill>
            <a:srgbClr val="00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n>
                <a:solidFill>
                  <a:srgbClr val="00FFCC"/>
                </a:solidFill>
              </a:ln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1AD0F-9B42-FCE5-919C-75976E6775AA}"/>
              </a:ext>
            </a:extLst>
          </p:cNvPr>
          <p:cNvSpPr txBox="1"/>
          <p:nvPr/>
        </p:nvSpPr>
        <p:spPr>
          <a:xfrm>
            <a:off x="10446239" y="5647130"/>
            <a:ext cx="98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118</a:t>
            </a:r>
            <a:endParaRPr lang="x-none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1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2122" y="760776"/>
            <a:ext cx="12144162" cy="4992448"/>
            <a:chOff x="0" y="678307"/>
            <a:chExt cx="12144162" cy="4992448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6851181"/>
                </p:ext>
              </p:extLst>
            </p:nvPr>
          </p:nvGraphicFramePr>
          <p:xfrm>
            <a:off x="0" y="678307"/>
            <a:ext cx="12144162" cy="499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Binary Worksheet" r:id="rId4" imgW="11239560" imgH="2585518" progId="Excel.SheetBinaryMacroEnabled.12">
                    <p:embed/>
                  </p:oleObj>
                </mc:Choice>
                <mc:Fallback>
                  <p:oleObj name="Binary Worksheet" r:id="rId4" imgW="11239560" imgH="2585518" progId="Excel.SheetBinaryMacroEnabled.12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0" y="678307"/>
                          <a:ext cx="12144162" cy="4992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3004829" y="2559876"/>
              <a:ext cx="7531980" cy="2934472"/>
              <a:chOff x="3028677" y="2567830"/>
              <a:chExt cx="7531980" cy="2934472"/>
            </a:xfrm>
          </p:grpSpPr>
          <p:sp>
            <p:nvSpPr>
              <p:cNvPr id="36" name="Curved Up Arrow 35"/>
              <p:cNvSpPr/>
              <p:nvPr/>
            </p:nvSpPr>
            <p:spPr>
              <a:xfrm rot="16200000">
                <a:off x="2627368" y="4167220"/>
                <a:ext cx="1120156" cy="317538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Curved Up Arrow 37"/>
              <p:cNvSpPr/>
              <p:nvPr/>
            </p:nvSpPr>
            <p:spPr>
              <a:xfrm rot="16200000">
                <a:off x="2552134" y="4643325"/>
                <a:ext cx="1335521" cy="382433"/>
              </a:xfrm>
              <a:prstGeom prst="curvedUpArrow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>
                <a:off x="3196424" y="3371353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3205697" y="3786144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197750" y="4255274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8301162" y="2567830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8301162" y="2957793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8301161" y="3375328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8301161" y="3799922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8301161" y="4216413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984800" y="4766400"/>
            <a:ext cx="4249716" cy="1958400"/>
            <a:chOff x="7984800" y="4766400"/>
            <a:chExt cx="4249716" cy="1958400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8620851" y="5184000"/>
              <a:ext cx="823251" cy="56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9444102" y="4815225"/>
              <a:ext cx="15953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n value</a:t>
              </a:r>
              <a:endParaRPr lang="en-US" sz="32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0" name="Straight Arrow Connector 29"/>
            <p:cNvCxnSpPr>
              <a:endCxn id="31" idx="1"/>
            </p:cNvCxnSpPr>
            <p:nvPr/>
          </p:nvCxnSpPr>
          <p:spPr>
            <a:xfrm>
              <a:off x="8620851" y="5737878"/>
              <a:ext cx="787250" cy="477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9408101" y="5923101"/>
              <a:ext cx="282641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Arial" charset="0"/>
                  <a:cs typeface="Arial" charset="0"/>
                </a:rPr>
                <a:t>Z values, VEs</a:t>
              </a:r>
              <a:endParaRPr lang="en-US" sz="3200" b="1" dirty="0">
                <a:solidFill>
                  <a:schemeClr val="tx2"/>
                </a:solidFill>
              </a:endParaRPr>
            </a:p>
          </p:txBody>
        </p:sp>
        <p:sp>
          <p:nvSpPr>
            <p:cNvPr id="2" name="Right Brace 1"/>
            <p:cNvSpPr/>
            <p:nvPr/>
          </p:nvSpPr>
          <p:spPr>
            <a:xfrm>
              <a:off x="7984800" y="4766400"/>
              <a:ext cx="525600" cy="195840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 and the Periodic </a:t>
            </a:r>
            <a:r>
              <a:rPr lang="en-US" altLang="zh-TW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152054" y="4617756"/>
            <a:ext cx="3710346" cy="224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dirty="0">
                <a:solidFill>
                  <a:srgbClr val="7030A0"/>
                </a:solidFill>
                <a:latin typeface="Arial" charset="0"/>
                <a:cs typeface="Arial" charset="0"/>
              </a:rPr>
              <a:t>General </a:t>
            </a:r>
            <a:r>
              <a:rPr lang="en-US" sz="2800" dirty="0" smtClean="0">
                <a:solidFill>
                  <a:srgbClr val="7030A0"/>
                </a:solidFill>
                <a:latin typeface="Arial" charset="0"/>
                <a:cs typeface="Arial" charset="0"/>
              </a:rPr>
              <a:t>Property</a:t>
            </a:r>
            <a:endParaRPr lang="en-US" sz="2800" dirty="0">
              <a:solidFill>
                <a:srgbClr val="7030A0"/>
              </a:solidFill>
              <a:latin typeface="Arial" charset="0"/>
              <a:cs typeface="Arial" charset="0"/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dirty="0">
                <a:solidFill>
                  <a:srgbClr val="FF0000"/>
                </a:solidFill>
                <a:latin typeface="Arial" charset="0"/>
                <a:cs typeface="Arial" charset="0"/>
              </a:rPr>
              <a:t>Atomic Radius</a:t>
            </a: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Arial" charset="0"/>
                <a:cs typeface="Arial" charset="0"/>
              </a:rPr>
              <a:t>Ionization Energy </a:t>
            </a: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dirty="0">
                <a:solidFill>
                  <a:srgbClr val="CC00CC"/>
                </a:solidFill>
                <a:latin typeface="Arial" charset="0"/>
                <a:cs typeface="Arial" charset="0"/>
              </a:rPr>
              <a:t>Electron Affinity</a:t>
            </a: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sz="2800" dirty="0">
                <a:solidFill>
                  <a:srgbClr val="00B050"/>
                </a:solidFill>
                <a:latin typeface="Arial" charset="0"/>
                <a:cs typeface="Arial" charset="0"/>
              </a:rPr>
              <a:t>Electronegativity</a:t>
            </a:r>
          </a:p>
        </p:txBody>
      </p:sp>
    </p:spTree>
    <p:extLst>
      <p:ext uri="{BB962C8B-B14F-4D97-AF65-F5344CB8AC3E}">
        <p14:creationId xmlns:p14="http://schemas.microsoft.com/office/powerpoint/2010/main" val="14991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Properties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FCA5A1-C9EA-5247-BADD-FD806587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88" y="1323344"/>
            <a:ext cx="4005354" cy="3600060"/>
          </a:xfrm>
          <a:prstGeom prst="rect">
            <a:avLst/>
          </a:prstGeom>
        </p:spPr>
      </p:pic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151680" y="943447"/>
            <a:ext cx="7298988" cy="205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3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PERIODS</a:t>
            </a:r>
            <a:r>
              <a:rPr lang="en-US" sz="32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left to right across a period:</a:t>
            </a:r>
          </a:p>
          <a:p>
            <a:pPr indent="457200" algn="just">
              <a:lnSpc>
                <a:spcPts val="3400"/>
              </a:lnSpc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sz="2800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Z ↑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attraction of nucleus and outermost electrons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electron acceptance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400"/>
              </a:lnSpc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10660" y="3333633"/>
            <a:ext cx="406400" cy="508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85696" y="3163364"/>
            <a:ext cx="3741730" cy="1107996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Metallic property ↓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Non-metallic property ↑ </a:t>
            </a:r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151680" y="4717129"/>
            <a:ext cx="7298988" cy="205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Groups: top to bottom down a group</a:t>
            </a:r>
          </a:p>
          <a:p>
            <a:pPr indent="457200" algn="just">
              <a:lnSpc>
                <a:spcPts val="3400"/>
              </a:lnSpc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 = </a:t>
            </a:r>
            <a:r>
              <a:rPr lang="en-US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n ↑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attraction of nucleus and outermost electrons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electron donation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400"/>
              </a:lnSpc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208217" y="5444920"/>
            <a:ext cx="3741730" cy="11079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Metallic property ↑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Non-metallic property ↓ </a:t>
            </a:r>
          </a:p>
        </p:txBody>
      </p:sp>
      <p:sp>
        <p:nvSpPr>
          <p:cNvPr id="39" name="Striped Right Arrow 38"/>
          <p:cNvSpPr/>
          <p:nvPr/>
        </p:nvSpPr>
        <p:spPr>
          <a:xfrm>
            <a:off x="7524643" y="5776319"/>
            <a:ext cx="609599" cy="4451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標題 1"/>
          <p:cNvSpPr txBox="1">
            <a:spLocks/>
          </p:cNvSpPr>
          <p:nvPr/>
        </p:nvSpPr>
        <p:spPr>
          <a:xfrm>
            <a:off x="181610" y="122260"/>
            <a:ext cx="2894159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52494" y="836712"/>
            <a:ext cx="1188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7" name="Rectangle 6"/>
          <p:cNvSpPr/>
          <p:nvPr/>
        </p:nvSpPr>
        <p:spPr>
          <a:xfrm>
            <a:off x="73261" y="939815"/>
            <a:ext cx="54879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Periodic Table Timeline </a:t>
            </a:r>
            <a:endParaRPr lang="en-US" sz="2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Mendeleyev Theory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Quantum Mechanic Theory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4380" y="2492313"/>
            <a:ext cx="66909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Periodic-table Structure 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The rules of element arrangement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Periodic-table Structure</a:t>
            </a:r>
            <a:endParaRPr lang="en-US" sz="2600" b="1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89560" y="4059128"/>
            <a:ext cx="7916953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Trends in Periodic Table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General Properties 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Atomic Radius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Ionization Energy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Electron Affinity</a:t>
            </a:r>
          </a:p>
          <a:p>
            <a:pPr indent="461963">
              <a:spcAft>
                <a:spcPts val="6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3.5. Electronegativity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48036" y="6334780"/>
            <a:ext cx="4234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Valence – Oxidation No.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25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321798" y="4656666"/>
            <a:ext cx="567267" cy="54831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Properties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5153" y="1286614"/>
            <a:ext cx="1154461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In these following statements, the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incorrect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statement is: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same period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order </a:t>
            </a: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left to right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we have:</a:t>
            </a:r>
          </a:p>
          <a:p>
            <a:pPr indent="45021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1) Electron layer increases.		2) Non-metallic decreases.</a:t>
            </a:r>
          </a:p>
          <a:p>
            <a:pPr indent="45021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3) The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metalicity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increases. 		4) Non-metallic increases.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1,2,4	</a:t>
            </a: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	 B. </a:t>
            </a: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		         C. 1			D. 1,2,3</a:t>
            </a:r>
            <a:r>
              <a:rPr lang="fr-FR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Radius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6632" y="2636531"/>
            <a:ext cx="11654833" cy="1397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200" b="1" u="sng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RADIUS (r)</a:t>
            </a:r>
            <a:r>
              <a:rPr lang="en-US" sz="3200" b="1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: </a:t>
            </a: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determined based on </a:t>
            </a:r>
            <a:r>
              <a:rPr lang="en-US" sz="2800" i="1" u="sng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distance between the two atoms</a:t>
            </a:r>
            <a:r>
              <a:rPr lang="en-US" sz="2800" i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make up </a:t>
            </a:r>
            <a:r>
              <a:rPr lang="en-US" sz="2800" i="1" u="sng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respective compound</a:t>
            </a:r>
            <a:endParaRPr lang="en-US" sz="2800" b="1" i="1" u="sng" dirty="0">
              <a:solidFill>
                <a:srgbClr val="0000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29530" y="883700"/>
            <a:ext cx="11654833" cy="1772135"/>
            <a:chOff x="151680" y="1008788"/>
            <a:chExt cx="11654833" cy="1772135"/>
          </a:xfrm>
        </p:grpSpPr>
        <p:grpSp>
          <p:nvGrpSpPr>
            <p:cNvPr id="23" name="Group 22"/>
            <p:cNvGrpSpPr/>
            <p:nvPr/>
          </p:nvGrpSpPr>
          <p:grpSpPr>
            <a:xfrm>
              <a:off x="151680" y="1008788"/>
              <a:ext cx="8387120" cy="1772135"/>
              <a:chOff x="4077" y="1198038"/>
              <a:chExt cx="8387120" cy="1772135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7" y="1198038"/>
                <a:ext cx="1765547" cy="177213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769624" y="1714774"/>
                    <a:ext cx="2141612" cy="5961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𝒍𝒆𝒄𝒕𝒓𝒐𝒏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𝑪𝒍𝒐𝒖𝒅𝒔</m:t>
                              </m:r>
                            </m:e>
                          </m:groupCh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9624" y="1714774"/>
                    <a:ext cx="2141612" cy="59612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/>
              <p:cNvSpPr txBox="1"/>
              <p:nvPr/>
            </p:nvSpPr>
            <p:spPr>
              <a:xfrm>
                <a:off x="4069180" y="1668606"/>
                <a:ext cx="43220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 to calculate exactly </a:t>
                </a:r>
              </a:p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either atomic or ion radius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364545" y="1592675"/>
              <a:ext cx="344196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28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Effective Radius</a:t>
              </a:r>
            </a:p>
            <a:p>
              <a:pPr algn="ctr"/>
              <a:r>
                <a:rPr lang="en-US" sz="28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(r)</a:t>
              </a: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8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29530" y="4248866"/>
            <a:ext cx="3105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293" y="5053015"/>
            <a:ext cx="1797480" cy="11199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867" y="5098010"/>
            <a:ext cx="2019300" cy="10572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407" y="5098010"/>
            <a:ext cx="1086887" cy="10801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751" y="4868392"/>
            <a:ext cx="1427647" cy="128689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62502" y="6345533"/>
            <a:ext cx="2398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Metallic Radius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1603" y="6312443"/>
            <a:ext cx="2913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Covalence Radius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55641" y="6344363"/>
            <a:ext cx="2398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Radius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064031" y="6325560"/>
            <a:ext cx="27170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Der Waals 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9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Radius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CA8C4D7-1945-35C6-E81A-374F989E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04" y="1528854"/>
            <a:ext cx="4292696" cy="3775999"/>
          </a:xfrm>
          <a:prstGeom prst="rect">
            <a:avLst/>
          </a:prstGeom>
        </p:spPr>
      </p:pic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151680" y="1137123"/>
            <a:ext cx="7468320" cy="1650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PERIODS: left → right across a period</a:t>
            </a:r>
            <a:endParaRPr 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ts val="3400"/>
              </a:lnSpc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sz="2800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Z ↑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attraction of nucleus and outermost electrons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41" name="Curved Right Arrow 40"/>
          <p:cNvSpPr/>
          <p:nvPr/>
        </p:nvSpPr>
        <p:spPr>
          <a:xfrm>
            <a:off x="1383195" y="2994124"/>
            <a:ext cx="418378" cy="5179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94422" y="3131038"/>
            <a:ext cx="4206601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left to right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151680" y="4234983"/>
            <a:ext cx="7575000" cy="118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GROUPS: top ⇢ bottom down a group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457200" algn="just">
              <a:lnSpc>
                <a:spcPts val="3400"/>
              </a:lnSpc>
              <a:spcBef>
                <a:spcPts val="600"/>
              </a:spcBef>
              <a:spcAft>
                <a:spcPts val="900"/>
              </a:spcAft>
              <a:buSzPct val="85000"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Valence electron = const., but n get lager</a:t>
            </a:r>
            <a:endParaRPr lang="en-US" sz="28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47107" y="5936565"/>
            <a:ext cx="414889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 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 to down</a:t>
            </a:r>
          </a:p>
        </p:txBody>
      </p:sp>
      <p:sp>
        <p:nvSpPr>
          <p:cNvPr id="45" name="Curved Right Arrow 44"/>
          <p:cNvSpPr/>
          <p:nvPr/>
        </p:nvSpPr>
        <p:spPr>
          <a:xfrm>
            <a:off x="1405279" y="5691716"/>
            <a:ext cx="351809" cy="5179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42" grpId="0" animBg="1"/>
      <p:bldP spid="46" grpId="0"/>
      <p:bldP spid="47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408" y="4864032"/>
            <a:ext cx="5958795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800" b="1" u="sng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In Big Periods (4-7) or B Group</a:t>
            </a: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the Atomic Radius </a:t>
            </a:r>
            <a:r>
              <a:rPr lang="en-US" sz="2800" i="1" u="sng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slowly change</a:t>
            </a:r>
            <a:r>
              <a:rPr lang="en-US" sz="2800" i="1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and </a:t>
            </a:r>
            <a:r>
              <a:rPr lang="en-US" sz="2800" i="1" u="sng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increase or decrease irregularly</a:t>
            </a:r>
            <a:endParaRPr lang="en-US" sz="2400" i="1" u="sng" dirty="0">
              <a:solidFill>
                <a:srgbClr val="FF0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9950073" y="5879694"/>
            <a:ext cx="372533" cy="52928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6116410" y="5820005"/>
            <a:ext cx="541866" cy="43780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63349" y="5385539"/>
            <a:ext cx="29394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The </a:t>
            </a:r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itchFamily="34" charset="0"/>
              </a:rPr>
              <a:t>shrinkage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 of subshell d and f of </a:t>
            </a:r>
            <a:r>
              <a:rPr lang="en-US" sz="2800" i="1" u="sng" dirty="0">
                <a:solidFill>
                  <a:srgbClr val="CC00CC"/>
                </a:solidFill>
                <a:latin typeface="Arial" panose="020B0604020202020204" pitchFamily="34" charset="0"/>
                <a:cs typeface="Arial" pitchFamily="34" charset="0"/>
              </a:rPr>
              <a:t>d-,f-elements</a:t>
            </a:r>
            <a:endParaRPr lang="en-US" sz="2400" i="1" u="sng" dirty="0">
              <a:solidFill>
                <a:srgbClr val="CC00CC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36339" y="5346410"/>
            <a:ext cx="21435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Nearly the same properties</a:t>
            </a:r>
            <a:endParaRPr lang="en-US" sz="2400" i="1" dirty="0">
              <a:solidFill>
                <a:srgbClr val="FF0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3BAA00-1150-C12F-1DB1-84190D3D35FC}"/>
              </a:ext>
            </a:extLst>
          </p:cNvPr>
          <p:cNvGrpSpPr/>
          <p:nvPr/>
        </p:nvGrpSpPr>
        <p:grpSpPr>
          <a:xfrm>
            <a:off x="5699746" y="1943253"/>
            <a:ext cx="5933456" cy="2333185"/>
            <a:chOff x="5699746" y="1943253"/>
            <a:chExt cx="5933456" cy="23331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746" y="1943253"/>
              <a:ext cx="5933456" cy="2333185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7832181" y="3064934"/>
              <a:ext cx="3572420" cy="94287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3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Radius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0" y="1085454"/>
            <a:ext cx="5184126" cy="34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816802" y="5620759"/>
            <a:ext cx="475972" cy="508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20479" y="2925153"/>
            <a:ext cx="552388" cy="51908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EC573-0CA4-FB77-39B1-125441497E9A}"/>
              </a:ext>
            </a:extLst>
          </p:cNvPr>
          <p:cNvSpPr txBox="1"/>
          <p:nvPr/>
        </p:nvSpPr>
        <p:spPr>
          <a:xfrm>
            <a:off x="222481" y="862257"/>
            <a:ext cx="115620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Example 1</a:t>
            </a:r>
            <a:r>
              <a:rPr lang="x-none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Choose the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correct</a:t>
            </a:r>
            <a:r>
              <a:rPr lang="en-US" sz="28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statement. Line of atoms</a:t>
            </a:r>
            <a:r>
              <a:rPr lang="vi-VN" sz="2800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(Z=8), F(Z=9), Ne (Z=10), Al (Z=13) and S (Z=16)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 order of the radius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R increase</a:t>
            </a:r>
            <a:r>
              <a:rPr lang="fr-FR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461963" algn="just">
              <a:lnSpc>
                <a:spcPct val="150000"/>
              </a:lnSpc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Al &lt; S &lt; Ne &lt; F &lt; O                              B. Ne &lt; F &lt; O &lt; S &lt; Al</a:t>
            </a:r>
          </a:p>
          <a:p>
            <a:pPr indent="461963"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S &lt; Al &lt; O &lt; F &lt; Ne                              D. O &lt; F &lt; Ne &lt; S &lt; Al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Radius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7431" y="4186244"/>
            <a:ext cx="114204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</a:pPr>
            <a:r>
              <a:rPr lang="en-US" sz="2800" b="1" u="sng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2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Choose the </a:t>
            </a: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correct</a:t>
            </a:r>
            <a:r>
              <a:rPr lang="en-US" sz="28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statement. Line of atoms </a:t>
            </a:r>
            <a:r>
              <a:rPr lang="fr-FR" sz="28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Ca (Z = 20), Al (Z = 13), P (Z = 15), K (Z = 19)</a:t>
            </a:r>
            <a:r>
              <a:rPr lang="fr-FR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 order of the radius </a:t>
            </a: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R increase</a:t>
            </a:r>
            <a:r>
              <a:rPr lang="fr-FR" sz="28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</a:t>
            </a:r>
            <a:endParaRPr lang="en-US" sz="2800" dirty="0"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A.  P &lt; Al &lt;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 K </a:t>
            </a:r>
            <a:r>
              <a:rPr lang="en-US" sz="2800" dirty="0">
                <a:solidFill>
                  <a:srgbClr val="80008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           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B. P &lt; Al &lt; K &lt;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</a:t>
            </a:r>
            <a:endParaRPr lang="en-US" sz="2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algn="ctr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 Al &lt; P &lt; K &lt;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          	D. K &lt; </a:t>
            </a:r>
            <a:r>
              <a:rPr lang="en-US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</a:t>
            </a:r>
            <a:r>
              <a:rPr lang="en-US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 P &lt; Al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7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33201" y="6459785"/>
            <a:ext cx="534020" cy="39821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Ionic Radius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19328" y="1136826"/>
            <a:ext cx="5825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ctr">
              <a:lnSpc>
                <a:spcPct val="150000"/>
              </a:lnSpc>
              <a:spcAft>
                <a:spcPts val="600"/>
              </a:spcAft>
            </a:pPr>
            <a:r>
              <a:rPr lang="en-US" altLang="zh-TW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Cation (</a:t>
            </a:r>
            <a:r>
              <a:rPr lang="en-US" altLang="zh-TW" sz="28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A</a:t>
            </a:r>
            <a:r>
              <a:rPr lang="en-US" altLang="zh-TW" sz="2800" b="1" baseline="30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a</a:t>
            </a:r>
            <a:r>
              <a:rPr lang="en-US" altLang="zh-TW" sz="2800" b="1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+</a:t>
            </a:r>
            <a:r>
              <a:rPr lang="en-US" altLang="zh-TW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):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e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-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in VE </a:t>
            </a: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↓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⇢ Attraction (e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-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vs. nucleus) </a:t>
            </a:r>
            <a:r>
              <a:rPr lang="en-US" altLang="zh-TW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↑</a:t>
            </a:r>
            <a:r>
              <a:rPr lang="en-US" altLang="zh-TW" sz="2800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⇢ </a:t>
            </a:r>
            <a:r>
              <a:rPr lang="en-US" altLang="zh-TW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R↓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7338D-3838-150E-E42C-F6D9B07D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6" y="2956891"/>
            <a:ext cx="4271018" cy="1371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5CDF8BA-E513-11EF-B1F4-27677496123A}"/>
              </a:ext>
            </a:extLst>
          </p:cNvPr>
          <p:cNvSpPr/>
          <p:nvPr/>
        </p:nvSpPr>
        <p:spPr>
          <a:xfrm>
            <a:off x="4887531" y="4844907"/>
            <a:ext cx="4437823" cy="646331"/>
          </a:xfrm>
          <a:prstGeom prst="rect">
            <a:avLst/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</a:t>
            </a:r>
            <a:r>
              <a:rPr lang="en-US" altLang="zh-TW" sz="3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(</a:t>
            </a:r>
            <a:r>
              <a:rPr lang="en-US" altLang="zh-TW" sz="36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cation</a:t>
            </a:r>
            <a:r>
              <a:rPr lang="en-US" altLang="zh-TW" sz="36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)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&lt;</a:t>
            </a:r>
            <a:r>
              <a:rPr lang="en-US" altLang="zh-TW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</a:t>
            </a:r>
            <a:r>
              <a:rPr lang="en-US" altLang="zh-TW" sz="3600" baseline="-25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(atom)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&lt;</a:t>
            </a:r>
            <a:r>
              <a:rPr lang="en-US" altLang="zh-TW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r</a:t>
            </a:r>
            <a:r>
              <a:rPr lang="en-US" altLang="zh-TW" sz="36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(anion)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12" y="2988165"/>
            <a:ext cx="4282284" cy="1371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6453220" y="1136825"/>
            <a:ext cx="54469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ctr">
              <a:lnSpc>
                <a:spcPct val="150000"/>
              </a:lnSpc>
              <a:spcAft>
                <a:spcPts val="600"/>
              </a:spcAft>
            </a:pP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Anion (B</a:t>
            </a:r>
            <a:r>
              <a:rPr lang="en-US" altLang="zh-TW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b-</a:t>
            </a: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):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e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-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in VE </a:t>
            </a:r>
            <a:r>
              <a:rPr lang="en-US" altLang="zh-TW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↑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 ⇢ Attraction (e</a:t>
            </a:r>
            <a:r>
              <a:rPr lang="en-US" altLang="zh-TW" sz="2800" baseline="30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-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vs. nucleus) </a:t>
            </a: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↓</a:t>
            </a:r>
            <a:r>
              <a:rPr lang="en-US" altLang="zh-TW" sz="2800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⇢ </a:t>
            </a:r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R↑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28584" y="4859770"/>
            <a:ext cx="219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447190" y="5892367"/>
            <a:ext cx="39655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In one element: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33808" y="6048294"/>
            <a:ext cx="2077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sz="2800" dirty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x-none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3+</a:t>
            </a:r>
            <a:r>
              <a:rPr lang="x-none" sz="2800" dirty="0">
                <a:latin typeface="Arial" panose="020B0604020202020204" pitchFamily="34" charset="0"/>
                <a:cs typeface="Arial" panose="020B0604020202020204" pitchFamily="34" charset="0"/>
              </a:rPr>
              <a:t> &lt; Fe</a:t>
            </a:r>
            <a:r>
              <a:rPr lang="x-none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x-non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14552" y="6048294"/>
            <a:ext cx="3664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47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6" grpId="0"/>
      <p:bldP spid="23" grpId="0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Ionization Energy (I)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0833A-9170-9059-5218-3E38BAE4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33" y="853257"/>
            <a:ext cx="3433030" cy="1790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133" y="3957114"/>
            <a:ext cx="3649134" cy="27233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151680" y="823441"/>
            <a:ext cx="78747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just">
              <a:lnSpc>
                <a:spcPct val="150000"/>
              </a:lnSpc>
              <a:spcAft>
                <a:spcPts val="600"/>
              </a:spcAft>
            </a:pPr>
            <a:r>
              <a:rPr lang="en-US" altLang="zh-TW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IONIZATION ENERGY (IE):</a:t>
            </a:r>
            <a:r>
              <a:rPr lang="en-US" altLang="zh-TW" sz="2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is </a:t>
            </a:r>
            <a:r>
              <a:rPr lang="en-US" altLang="zh-TW" sz="28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energy necessary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to </a:t>
            </a:r>
            <a:r>
              <a:rPr lang="en-US" altLang="zh-TW" sz="28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remove an electron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to form </a:t>
            </a:r>
            <a:r>
              <a:rPr lang="en-US" altLang="zh-TW" sz="28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a positive ion</a:t>
            </a:r>
            <a:endParaRPr lang="en-US" altLang="zh-TW" sz="2800" b="1" i="1" u="sng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202120" y="2163867"/>
            <a:ext cx="4911386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In multi-electron atom:</a:t>
            </a:r>
            <a:endParaRPr lang="en-US" altLang="zh-TW" sz="2800" b="1" i="1" u="sng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5254" y="2906059"/>
            <a:ext cx="10870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First ionization energy (</a:t>
            </a:r>
            <a:r>
              <a:rPr lang="en-US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400" b="1" u="sng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energy to remove first electron from an atom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4621" y="3559118"/>
            <a:ext cx="11355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Second ionization energy (I</a:t>
            </a:r>
            <a:r>
              <a:rPr lang="en-US" alt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): energy to remove second electron from an ion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31A2D957-B09F-A4CE-AE61-1C6D54456848}"/>
              </a:ext>
            </a:extLst>
          </p:cNvPr>
          <p:cNvSpPr/>
          <p:nvPr/>
        </p:nvSpPr>
        <p:spPr>
          <a:xfrm>
            <a:off x="4046706" y="4285193"/>
            <a:ext cx="3470635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</a:t>
            </a:r>
            <a:r>
              <a:rPr lang="en-US" altLang="zh-TW" sz="2800" b="1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1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&lt; I</a:t>
            </a:r>
            <a:r>
              <a:rPr lang="en-US" altLang="zh-TW" sz="2800" b="1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&lt; I</a:t>
            </a:r>
            <a:r>
              <a:rPr lang="en-US" altLang="zh-TW" sz="2800" b="1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&lt; … &lt; I</a:t>
            </a:r>
            <a:r>
              <a:rPr lang="en-US" altLang="zh-TW" sz="2800" b="1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n</a:t>
            </a:r>
            <a:endParaRPr lang="en-US" altLang="zh-TW" sz="2800" i="1" dirty="0"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278320" y="4822754"/>
            <a:ext cx="6876013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Ionization in metals and non-metals</a:t>
            </a:r>
            <a:endParaRPr lang="en-US" altLang="zh-TW" sz="2800" b="1" i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5254" y="5675706"/>
            <a:ext cx="7361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Metals: electrons </a:t>
            </a:r>
            <a:r>
              <a:rPr lang="en-US" altLang="en-US" sz="2400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removed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en-US" sz="2400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value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5254" y="6235986"/>
            <a:ext cx="866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Non-metals: electrons </a:t>
            </a:r>
            <a:r>
              <a:rPr lang="en-US" altLang="en-US" sz="24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 to remove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en-US" sz="2400" i="1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value </a:t>
            </a:r>
          </a:p>
        </p:txBody>
      </p:sp>
    </p:spTree>
    <p:extLst>
      <p:ext uri="{BB962C8B-B14F-4D97-AF65-F5344CB8AC3E}">
        <p14:creationId xmlns:p14="http://schemas.microsoft.com/office/powerpoint/2010/main" val="22541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  <p:bldP spid="25" grpId="0" animBg="1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288597-E1AE-A544-D0DB-4373E22F16E9}"/>
              </a:ext>
            </a:extLst>
          </p:cNvPr>
          <p:cNvGrpSpPr/>
          <p:nvPr/>
        </p:nvGrpSpPr>
        <p:grpSpPr>
          <a:xfrm>
            <a:off x="335100" y="1055860"/>
            <a:ext cx="5320634" cy="5073689"/>
            <a:chOff x="276726" y="377871"/>
            <a:chExt cx="6935899" cy="53987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B691545-C5AA-9588-ED21-B0EC7B20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74" y="1040401"/>
              <a:ext cx="6626773" cy="392229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CDDEDDF-7B19-22EB-BDA4-0102DD0125D1}"/>
                </a:ext>
              </a:extLst>
            </p:cNvPr>
            <p:cNvCxnSpPr>
              <a:cxnSpLocks/>
            </p:cNvCxnSpPr>
            <p:nvPr/>
          </p:nvCxnSpPr>
          <p:spPr>
            <a:xfrm>
              <a:off x="276726" y="1549905"/>
              <a:ext cx="0" cy="364773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1AE837-874E-5C22-7024-988947FD6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74" y="5197642"/>
              <a:ext cx="6561221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2C492F-7213-55C9-8C96-84603E89C897}"/>
                </a:ext>
              </a:extLst>
            </p:cNvPr>
            <p:cNvSpPr txBox="1"/>
            <p:nvPr/>
          </p:nvSpPr>
          <p:spPr>
            <a:xfrm>
              <a:off x="1131656" y="5219887"/>
              <a:ext cx="5554710" cy="556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Atomic Radius Increase</a:t>
              </a:r>
              <a:endParaRPr lang="x-none" sz="28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216E41-9F5F-75FB-F9AE-09EAB07FC50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65" y="1042741"/>
              <a:ext cx="65388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59179C-F0CD-8220-0FD1-D2FC5FA1A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2523" y="1184780"/>
              <a:ext cx="0" cy="31482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D1955D-7105-03C8-1522-A115DE0867DA}"/>
                </a:ext>
              </a:extLst>
            </p:cNvPr>
            <p:cNvSpPr txBox="1"/>
            <p:nvPr/>
          </p:nvSpPr>
          <p:spPr>
            <a:xfrm>
              <a:off x="747368" y="377871"/>
              <a:ext cx="6177426" cy="556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Ionization Energy Increase</a:t>
              </a:r>
              <a:endParaRPr lang="x-none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5795485" y="4816589"/>
            <a:ext cx="5918821" cy="1305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Noble gases has </a:t>
            </a: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1s</a:t>
            </a:r>
            <a:r>
              <a:rPr lang="en-US" altLang="zh-TW" sz="28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</a:t>
            </a: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or ns</a:t>
            </a:r>
            <a:r>
              <a:rPr lang="en-US" altLang="zh-TW" sz="28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</a:t>
            </a: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np</a:t>
            </a:r>
            <a:r>
              <a:rPr lang="en-US" altLang="zh-TW" sz="2800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6</a:t>
            </a: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→ the most stable → </a:t>
            </a:r>
            <a:r>
              <a:rPr lang="en-US" altLang="zh-TW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the highest IE</a:t>
            </a:r>
            <a:endParaRPr lang="en-US" altLang="zh-TW" sz="2800" i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5795485" y="1261758"/>
            <a:ext cx="5918821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The trends of IE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is </a:t>
            </a:r>
            <a:r>
              <a:rPr lang="en-US" altLang="zh-TW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opposite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that of </a:t>
            </a:r>
            <a:r>
              <a:rPr lang="en-US" altLang="zh-TW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atomic radius.</a:t>
            </a:r>
            <a:endParaRPr lang="en-US" altLang="zh-TW" sz="2800" i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  <a:sym typeface="Permanent Marker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5795484" y="2670325"/>
            <a:ext cx="6300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u="sng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In Big Periods (4-7) or B Group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cs typeface="Arial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the </a:t>
            </a:r>
            <a:r>
              <a:rPr 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itchFamily="34" charset="0"/>
              </a:rPr>
              <a:t>IE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800" i="1" u="sng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slowly change</a:t>
            </a:r>
            <a:r>
              <a:rPr lang="en-US" sz="2800" i="1" dirty="0"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itchFamily="34" charset="0"/>
              </a:rPr>
              <a:t>and </a:t>
            </a:r>
            <a:r>
              <a:rPr lang="en-US" sz="2800" i="1" u="sng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increase or decrease irregularly</a:t>
            </a:r>
            <a:endParaRPr lang="en-US" sz="2400" i="1" u="sng" dirty="0">
              <a:solidFill>
                <a:srgbClr val="FF0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2" name="標題 1"/>
          <p:cNvSpPr txBox="1">
            <a:spLocks/>
          </p:cNvSpPr>
          <p:nvPr/>
        </p:nvSpPr>
        <p:spPr>
          <a:xfrm>
            <a:off x="151680" y="35119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Ionization Energy (I)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883B579A-32E8-4A57-AB1E-894B4E53F215}"/>
              </a:ext>
            </a:extLst>
          </p:cNvPr>
          <p:cNvSpPr/>
          <p:nvPr/>
        </p:nvSpPr>
        <p:spPr>
          <a:xfrm>
            <a:off x="-63802" y="965269"/>
            <a:ext cx="12231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Elements has semi-saturated or saturated configuration </a:t>
            </a:r>
            <a:r>
              <a:rPr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(</a:t>
            </a:r>
            <a:r>
              <a:rPr lang="en-US" altLang="zh-TW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s</a:t>
            </a:r>
            <a:r>
              <a:rPr lang="en-US" altLang="zh-TW" sz="2400" b="1" u="sng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</a:t>
            </a:r>
            <a:r>
              <a:rPr lang="en-US" altLang="zh-TW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, p</a:t>
            </a:r>
            <a:r>
              <a:rPr lang="en-US" altLang="zh-TW" sz="2400" b="1" u="sng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3</a:t>
            </a:r>
            <a:r>
              <a:rPr lang="en-US" altLang="zh-TW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, p</a:t>
            </a:r>
            <a:r>
              <a:rPr lang="en-US" altLang="zh-TW" sz="2400" b="1" u="sng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6</a:t>
            </a:r>
            <a:r>
              <a:rPr lang="en-US" altLang="zh-TW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) ⇢ stable ⇢ I↑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35366" y="5383544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18633" y="5392517"/>
            <a:ext cx="794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P.2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Be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8634" y="6120002"/>
            <a:ext cx="786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P.3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Mg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(3s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3p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2067" y="643905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51680" y="35119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Ionization Energy (I)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95" y="1712593"/>
            <a:ext cx="5676900" cy="35528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5CA6D0C-E58E-A15B-D720-D59ACB13B975}"/>
              </a:ext>
            </a:extLst>
          </p:cNvPr>
          <p:cNvGrpSpPr/>
          <p:nvPr/>
        </p:nvGrpSpPr>
        <p:grpSpPr>
          <a:xfrm>
            <a:off x="1230479" y="1888839"/>
            <a:ext cx="10452536" cy="2541121"/>
            <a:chOff x="1230479" y="1888839"/>
            <a:chExt cx="10452536" cy="2541121"/>
          </a:xfrm>
        </p:grpSpPr>
        <p:grpSp>
          <p:nvGrpSpPr>
            <p:cNvPr id="7" name="Group 6"/>
            <p:cNvGrpSpPr/>
            <p:nvPr/>
          </p:nvGrpSpPr>
          <p:grpSpPr>
            <a:xfrm>
              <a:off x="6080089" y="2167671"/>
              <a:ext cx="5602926" cy="2262289"/>
              <a:chOff x="6080089" y="2167671"/>
              <a:chExt cx="5602926" cy="226228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265201" y="2192296"/>
                <a:ext cx="5417814" cy="2237664"/>
                <a:chOff x="143589" y="2404549"/>
                <a:chExt cx="5952411" cy="1537564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30071CC-1968-D9EE-A751-AE0C4060B8AB}"/>
                    </a:ext>
                  </a:extLst>
                </p:cNvPr>
                <p:cNvSpPr/>
                <p:nvPr/>
              </p:nvSpPr>
              <p:spPr>
                <a:xfrm>
                  <a:off x="3395015" y="3477459"/>
                  <a:ext cx="1365504" cy="464654"/>
                </a:xfrm>
                <a:prstGeom prst="roundRect">
                  <a:avLst/>
                </a:prstGeom>
                <a:solidFill>
                  <a:schemeClr val="bg1"/>
                </a:solidFill>
                <a:ln w="25400">
                  <a:solidFill>
                    <a:srgbClr val="30F070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4F1722-C701-E692-98C6-E3DBDD088520}"/>
                    </a:ext>
                  </a:extLst>
                </p:cNvPr>
                <p:cNvSpPr/>
                <p:nvPr/>
              </p:nvSpPr>
              <p:spPr>
                <a:xfrm>
                  <a:off x="1557506" y="3467681"/>
                  <a:ext cx="1365504" cy="464654"/>
                </a:xfrm>
                <a:prstGeom prst="roundRect">
                  <a:avLst/>
                </a:prstGeom>
                <a:solidFill>
                  <a:schemeClr val="bg1"/>
                </a:solidFill>
                <a:ln w="25400">
                  <a:solidFill>
                    <a:srgbClr val="30F070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x-none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247C6DB-7D52-BDFC-36A0-7ECABFE0C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589" y="2404549"/>
                  <a:ext cx="5952411" cy="1449165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/>
              <p:cNvSpPr txBox="1"/>
              <p:nvPr/>
            </p:nvSpPr>
            <p:spPr>
              <a:xfrm>
                <a:off x="6080089" y="2167671"/>
                <a:ext cx="1064202" cy="723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rgbClr val="CC00CC"/>
                    </a:solidFill>
                  </a:rPr>
                  <a:t>Groups</a:t>
                </a:r>
              </a:p>
              <a:p>
                <a:r>
                  <a:rPr lang="en-US" b="1" dirty="0"/>
                  <a:t>Elements</a:t>
                </a: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0227D3-CB4B-F832-B704-EBF5953B5BE9}"/>
                </a:ext>
              </a:extLst>
            </p:cNvPr>
            <p:cNvSpPr/>
            <p:nvPr/>
          </p:nvSpPr>
          <p:spPr>
            <a:xfrm rot="1036102">
              <a:off x="1230479" y="1888839"/>
              <a:ext cx="709627" cy="2474035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7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1630484" y="6239186"/>
            <a:ext cx="558800" cy="560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89333" y="3302000"/>
            <a:ext cx="558800" cy="5604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82067" y="643905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51680" y="35119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Ionization Energy (I)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132" y="1017023"/>
            <a:ext cx="114628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Example 1</a:t>
            </a:r>
            <a:r>
              <a:rPr lang="x-none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2400" b="1" i="1" dirty="0"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Choose the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correct</a:t>
            </a:r>
            <a:r>
              <a:rPr lang="en-US" sz="24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statement. Line of atoms</a:t>
            </a:r>
            <a:r>
              <a:rPr lang="vi-VN" sz="2400" i="1" dirty="0">
                <a:cs typeface="Arial" panose="020B0604020202020204" pitchFamily="34" charset="0"/>
              </a:rPr>
              <a:t>: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(z=11), Mg(z=12), Al (z=13), P (z=15) and S (z=16) 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 order of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the increase of the first ionization energy (I</a:t>
            </a:r>
            <a:r>
              <a:rPr lang="en-US" sz="2400" b="1" baseline="-250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)</a:t>
            </a:r>
            <a:r>
              <a:rPr lang="fr-F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461963"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A. Na &lt; Mg &lt; Al &lt; P &lt; S                                B. S &lt; P &lt; Al &lt; Mg &lt; Na</a:t>
            </a:r>
          </a:p>
          <a:p>
            <a:pPr indent="461963"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C. Na &lt; Al &lt; Mg &lt; P &lt; S                                D. Na &lt; Al &lt; Mg &lt; S &lt; 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1680" y="3962588"/>
            <a:ext cx="114628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457200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Example 2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: Choose the </a:t>
            </a:r>
            <a:r>
              <a:rPr lang="en-US" sz="2400" b="1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correct</a:t>
            </a:r>
            <a:r>
              <a:rPr lang="en-US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circumstance. The first ionization energy 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(I</a:t>
            </a:r>
            <a:r>
              <a:rPr lang="pt-BR" sz="2400" baseline="-250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) of these atoms with electron configurations 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1s</a:t>
            </a:r>
            <a:r>
              <a:rPr lang="pt-BR" sz="2400" baseline="300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2s</a:t>
            </a:r>
            <a:r>
              <a:rPr lang="pt-BR" sz="2400" baseline="300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2p</a:t>
            </a:r>
            <a:r>
              <a:rPr lang="pt-BR" sz="2400" baseline="300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4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(1)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, </a:t>
            </a:r>
            <a:r>
              <a:rPr lang="pt-BR" sz="24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1s</a:t>
            </a:r>
            <a:r>
              <a:rPr lang="pt-BR" sz="2400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2s</a:t>
            </a:r>
            <a:r>
              <a:rPr lang="pt-BR" sz="2400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2p</a:t>
            </a:r>
            <a:r>
              <a:rPr lang="pt-BR" sz="2400" baseline="300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3</a:t>
            </a:r>
            <a:r>
              <a:rPr lang="pt-BR" sz="2400" dirty="0">
                <a:solidFill>
                  <a:srgbClr val="0000FF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(2)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, </a:t>
            </a:r>
            <a:r>
              <a:rPr lang="pt-BR" sz="24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1s</a:t>
            </a:r>
            <a:r>
              <a:rPr lang="pt-BR" sz="2400" baseline="300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2s</a:t>
            </a:r>
            <a:r>
              <a:rPr lang="pt-BR" sz="2400" baseline="300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2p</a:t>
            </a:r>
            <a:r>
              <a:rPr lang="pt-BR" sz="2400" baseline="300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6</a:t>
            </a:r>
            <a:r>
              <a:rPr lang="pt-BR" sz="2400" dirty="0">
                <a:solidFill>
                  <a:srgbClr val="00B050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(3)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and </a:t>
            </a:r>
            <a:r>
              <a:rPr lang="pt-BR" sz="24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1s</a:t>
            </a:r>
            <a:r>
              <a:rPr lang="pt-BR" sz="2400" baseline="300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2s</a:t>
            </a:r>
            <a:r>
              <a:rPr lang="pt-BR" sz="2400" baseline="300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</a:t>
            </a:r>
            <a:r>
              <a:rPr lang="pt-BR" sz="24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2p</a:t>
            </a:r>
            <a:r>
              <a:rPr lang="pt-BR" sz="2400" baseline="300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6</a:t>
            </a:r>
            <a:r>
              <a:rPr lang="pt-BR" sz="24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3s</a:t>
            </a:r>
            <a:r>
              <a:rPr lang="pt-BR" sz="2400" baseline="300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1</a:t>
            </a:r>
            <a:r>
              <a:rPr lang="pt-BR" sz="2400" dirty="0">
                <a:solidFill>
                  <a:srgbClr val="CC00CC"/>
                </a:solidFill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 (4) </a:t>
            </a:r>
            <a:r>
              <a:rPr lang="pt-BR" sz="2400" dirty="0">
                <a:latin typeface="Arial" panose="020B0604020202020204" pitchFamily="34" charset="0"/>
                <a:ea typeface="MS Mincho"/>
                <a:cs typeface="Arial" panose="020B0604020202020204" pitchFamily="34" charset="0"/>
              </a:rPr>
              <a:t>increase in the direction of:</a:t>
            </a:r>
            <a:endParaRPr lang="en-US" sz="2400" dirty="0">
              <a:latin typeface="Arial" panose="020B0604020202020204" pitchFamily="34" charset="0"/>
              <a:ea typeface="MS Mincho"/>
              <a:cs typeface="Arial" panose="020B0604020202020204" pitchFamily="34" charset="0"/>
            </a:endParaRPr>
          </a:p>
          <a:p>
            <a:pPr marL="38100" marR="0" indent="41910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A. 1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		                       B. 3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1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	</a:t>
            </a:r>
          </a:p>
          <a:p>
            <a:pPr marL="38100" marR="0" indent="41910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rgbClr val="80008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C. 4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		                       D. 4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9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periodic table? 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7994" y="1530638"/>
            <a:ext cx="55685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table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chart of elements arranged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rows and columns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physical and chemical properties.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D7F51-26E4-DF54-1046-0A722254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2" y="1060520"/>
            <a:ext cx="5805990" cy="51028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37994" y="3611963"/>
            <a:ext cx="55685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determine the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among the elements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98443" y="5262401"/>
            <a:ext cx="4804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elements arranged on the periodic table?</a:t>
            </a:r>
          </a:p>
        </p:txBody>
      </p:sp>
      <p:sp>
        <p:nvSpPr>
          <p:cNvPr id="2" name="Curved Right Arrow 1"/>
          <p:cNvSpPr/>
          <p:nvPr/>
        </p:nvSpPr>
        <p:spPr>
          <a:xfrm rot="20438059">
            <a:off x="6230229" y="5325979"/>
            <a:ext cx="483577" cy="5867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Affinity (</a:t>
            </a:r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TW" sz="4000" b="1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66A466-E049-A3E9-4061-F28474E4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765" y="887949"/>
            <a:ext cx="3949250" cy="19167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304080" y="887949"/>
            <a:ext cx="67063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47663" algn="just"/>
            <a:r>
              <a:rPr lang="en-US" altLang="zh-TW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Definition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energy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 (</a:t>
            </a:r>
            <a:r>
              <a:rPr lang="en-US" sz="28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value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(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value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 combine an electron into ion gas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any stimulation.</a:t>
            </a:r>
            <a:endParaRPr lang="en-US" sz="2800" i="1" u="sng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" y="2866155"/>
            <a:ext cx="4770438" cy="3856687"/>
          </a:xfrm>
          <a:prstGeom prst="rect">
            <a:avLst/>
          </a:prstGeom>
        </p:spPr>
      </p:pic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807856" y="3232789"/>
            <a:ext cx="5875159" cy="156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Periods: Left → Right</a:t>
            </a:r>
          </a:p>
          <a:p>
            <a:pPr algn="just">
              <a:spcAft>
                <a:spcPts val="1200"/>
              </a:spcAft>
              <a:buSzPct val="85000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const., but Z ↑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electrostatic attraction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 ↑         </a:t>
            </a: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5807855" y="4942418"/>
            <a:ext cx="5875159" cy="136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spcAft>
                <a:spcPts val="1200"/>
              </a:spcAft>
              <a:buSzPct val="85000"/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Groups: Up → Down</a:t>
            </a:r>
          </a:p>
          <a:p>
            <a:pPr algn="just">
              <a:spcAft>
                <a:spcPts val="1200"/>
              </a:spcAft>
              <a:buSzPct val="85000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and R ↑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electrostatic attraction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 ↓         </a:t>
            </a:r>
          </a:p>
        </p:txBody>
      </p:sp>
    </p:spTree>
    <p:extLst>
      <p:ext uri="{BB962C8B-B14F-4D97-AF65-F5344CB8AC3E}">
        <p14:creationId xmlns:p14="http://schemas.microsoft.com/office/powerpoint/2010/main" val="23618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23218-46CD-7741-C8AE-A0D50E5840FC}"/>
              </a:ext>
            </a:extLst>
          </p:cNvPr>
          <p:cNvGrpSpPr/>
          <p:nvPr/>
        </p:nvGrpSpPr>
        <p:grpSpPr>
          <a:xfrm>
            <a:off x="537211" y="1236102"/>
            <a:ext cx="4727274" cy="3706837"/>
            <a:chOff x="573370" y="504592"/>
            <a:chExt cx="4335514" cy="317300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5953B5-1F68-2CAC-2F02-A6B3A1D27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70" y="945295"/>
              <a:ext cx="4130977" cy="27323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EB9F9E-F812-2DE2-405C-7C91A25A49DC}"/>
                </a:ext>
              </a:extLst>
            </p:cNvPr>
            <p:cNvCxnSpPr>
              <a:cxnSpLocks/>
            </p:cNvCxnSpPr>
            <p:nvPr/>
          </p:nvCxnSpPr>
          <p:spPr>
            <a:xfrm>
              <a:off x="573370" y="806118"/>
              <a:ext cx="4335514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19C0F4-92EB-A223-E8C8-2D083A451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2789" y="916306"/>
              <a:ext cx="0" cy="251269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F508CA-C21B-143E-BD09-5794C6D5054F}"/>
                </a:ext>
              </a:extLst>
            </p:cNvPr>
            <p:cNvSpPr txBox="1"/>
            <p:nvPr/>
          </p:nvSpPr>
          <p:spPr>
            <a:xfrm>
              <a:off x="1350256" y="504592"/>
              <a:ext cx="2713677" cy="3161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Electron Affinity Increase</a:t>
              </a:r>
              <a:endParaRPr lang="x-none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8AEBFA-87FD-1FA3-B0F5-617232F7DC5F}"/>
              </a:ext>
            </a:extLst>
          </p:cNvPr>
          <p:cNvSpPr/>
          <p:nvPr/>
        </p:nvSpPr>
        <p:spPr>
          <a:xfrm>
            <a:off x="1089523" y="2379527"/>
            <a:ext cx="589549" cy="25895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  <a:extLst>
              <a:ext uri="{C807C97D-BFC1-408E-A445-0C87EB9F89A2}">
                <ask:lineSketchStyleProps xmlns="" xmlns:ask="http://schemas.microsoft.com/office/drawing/2018/sketchyshapes" sd="4057322111">
                  <a:custGeom>
                    <a:avLst/>
                    <a:gdLst>
                      <a:gd name="connsiteX0" fmla="*/ 0 w 589549"/>
                      <a:gd name="connsiteY0" fmla="*/ 98260 h 2589597"/>
                      <a:gd name="connsiteX1" fmla="*/ 98260 w 589549"/>
                      <a:gd name="connsiteY1" fmla="*/ 0 h 2589597"/>
                      <a:gd name="connsiteX2" fmla="*/ 491289 w 589549"/>
                      <a:gd name="connsiteY2" fmla="*/ 0 h 2589597"/>
                      <a:gd name="connsiteX3" fmla="*/ 589549 w 589549"/>
                      <a:gd name="connsiteY3" fmla="*/ 98260 h 2589597"/>
                      <a:gd name="connsiteX4" fmla="*/ 589549 w 589549"/>
                      <a:gd name="connsiteY4" fmla="*/ 744391 h 2589597"/>
                      <a:gd name="connsiteX5" fmla="*/ 589549 w 589549"/>
                      <a:gd name="connsiteY5" fmla="*/ 1390522 h 2589597"/>
                      <a:gd name="connsiteX6" fmla="*/ 589549 w 589549"/>
                      <a:gd name="connsiteY6" fmla="*/ 2491337 h 2589597"/>
                      <a:gd name="connsiteX7" fmla="*/ 491289 w 589549"/>
                      <a:gd name="connsiteY7" fmla="*/ 2589597 h 2589597"/>
                      <a:gd name="connsiteX8" fmla="*/ 98260 w 589549"/>
                      <a:gd name="connsiteY8" fmla="*/ 2589597 h 2589597"/>
                      <a:gd name="connsiteX9" fmla="*/ 0 w 589549"/>
                      <a:gd name="connsiteY9" fmla="*/ 2491337 h 2589597"/>
                      <a:gd name="connsiteX10" fmla="*/ 0 w 589549"/>
                      <a:gd name="connsiteY10" fmla="*/ 1964860 h 2589597"/>
                      <a:gd name="connsiteX11" fmla="*/ 0 w 589549"/>
                      <a:gd name="connsiteY11" fmla="*/ 1342660 h 2589597"/>
                      <a:gd name="connsiteX12" fmla="*/ 0 w 589549"/>
                      <a:gd name="connsiteY12" fmla="*/ 720460 h 2589597"/>
                      <a:gd name="connsiteX13" fmla="*/ 0 w 589549"/>
                      <a:gd name="connsiteY13" fmla="*/ 98260 h 2589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89549" h="2589597" extrusionOk="0">
                        <a:moveTo>
                          <a:pt x="0" y="98260"/>
                        </a:moveTo>
                        <a:cubicBezTo>
                          <a:pt x="1837" y="46395"/>
                          <a:pt x="37328" y="-10544"/>
                          <a:pt x="98260" y="0"/>
                        </a:cubicBezTo>
                        <a:cubicBezTo>
                          <a:pt x="240283" y="-27622"/>
                          <a:pt x="395574" y="6190"/>
                          <a:pt x="491289" y="0"/>
                        </a:cubicBezTo>
                        <a:cubicBezTo>
                          <a:pt x="532915" y="8116"/>
                          <a:pt x="585256" y="47751"/>
                          <a:pt x="589549" y="98260"/>
                        </a:cubicBezTo>
                        <a:cubicBezTo>
                          <a:pt x="657047" y="231950"/>
                          <a:pt x="572126" y="434414"/>
                          <a:pt x="589549" y="744391"/>
                        </a:cubicBezTo>
                        <a:cubicBezTo>
                          <a:pt x="606972" y="1054368"/>
                          <a:pt x="523004" y="1145848"/>
                          <a:pt x="589549" y="1390522"/>
                        </a:cubicBezTo>
                        <a:cubicBezTo>
                          <a:pt x="656094" y="1635196"/>
                          <a:pt x="465019" y="1943388"/>
                          <a:pt x="589549" y="2491337"/>
                        </a:cubicBezTo>
                        <a:cubicBezTo>
                          <a:pt x="591060" y="2544082"/>
                          <a:pt x="548864" y="2590348"/>
                          <a:pt x="491289" y="2589597"/>
                        </a:cubicBezTo>
                        <a:cubicBezTo>
                          <a:pt x="407957" y="2594920"/>
                          <a:pt x="208346" y="2559809"/>
                          <a:pt x="98260" y="2589597"/>
                        </a:cubicBezTo>
                        <a:cubicBezTo>
                          <a:pt x="45863" y="2586784"/>
                          <a:pt x="-2695" y="2539356"/>
                          <a:pt x="0" y="2491337"/>
                        </a:cubicBezTo>
                        <a:cubicBezTo>
                          <a:pt x="-9391" y="2278485"/>
                          <a:pt x="58723" y="2152833"/>
                          <a:pt x="0" y="1964860"/>
                        </a:cubicBezTo>
                        <a:cubicBezTo>
                          <a:pt x="-58723" y="1776887"/>
                          <a:pt x="27849" y="1590758"/>
                          <a:pt x="0" y="1342660"/>
                        </a:cubicBezTo>
                        <a:cubicBezTo>
                          <a:pt x="-27849" y="1094562"/>
                          <a:pt x="46220" y="981703"/>
                          <a:pt x="0" y="720460"/>
                        </a:cubicBezTo>
                        <a:cubicBezTo>
                          <a:pt x="-46220" y="459217"/>
                          <a:pt x="68298" y="303169"/>
                          <a:pt x="0" y="9826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8815BF2-B9F1-FB42-47CA-DC17AE217564}"/>
              </a:ext>
            </a:extLst>
          </p:cNvPr>
          <p:cNvSpPr/>
          <p:nvPr/>
        </p:nvSpPr>
        <p:spPr>
          <a:xfrm>
            <a:off x="2840121" y="2549666"/>
            <a:ext cx="589549" cy="65207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  <a:extLst>
              <a:ext uri="{C807C97D-BFC1-408E-A445-0C87EB9F89A2}">
                <ask:lineSketchStyleProps xmlns="" xmlns:ask="http://schemas.microsoft.com/office/drawing/2018/sketchyshapes" sd="4057322111">
                  <a:custGeom>
                    <a:avLst/>
                    <a:gdLst>
                      <a:gd name="connsiteX0" fmla="*/ 0 w 589549"/>
                      <a:gd name="connsiteY0" fmla="*/ 98260 h 652079"/>
                      <a:gd name="connsiteX1" fmla="*/ 98260 w 589549"/>
                      <a:gd name="connsiteY1" fmla="*/ 0 h 652079"/>
                      <a:gd name="connsiteX2" fmla="*/ 491289 w 589549"/>
                      <a:gd name="connsiteY2" fmla="*/ 0 h 652079"/>
                      <a:gd name="connsiteX3" fmla="*/ 589549 w 589549"/>
                      <a:gd name="connsiteY3" fmla="*/ 98260 h 652079"/>
                      <a:gd name="connsiteX4" fmla="*/ 589549 w 589549"/>
                      <a:gd name="connsiteY4" fmla="*/ 553819 h 652079"/>
                      <a:gd name="connsiteX5" fmla="*/ 491289 w 589549"/>
                      <a:gd name="connsiteY5" fmla="*/ 652079 h 652079"/>
                      <a:gd name="connsiteX6" fmla="*/ 98260 w 589549"/>
                      <a:gd name="connsiteY6" fmla="*/ 652079 h 652079"/>
                      <a:gd name="connsiteX7" fmla="*/ 0 w 589549"/>
                      <a:gd name="connsiteY7" fmla="*/ 553819 h 652079"/>
                      <a:gd name="connsiteX8" fmla="*/ 0 w 589549"/>
                      <a:gd name="connsiteY8" fmla="*/ 98260 h 652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549" h="652079" extrusionOk="0">
                        <a:moveTo>
                          <a:pt x="0" y="98260"/>
                        </a:moveTo>
                        <a:cubicBezTo>
                          <a:pt x="1837" y="46395"/>
                          <a:pt x="37328" y="-10544"/>
                          <a:pt x="98260" y="0"/>
                        </a:cubicBezTo>
                        <a:cubicBezTo>
                          <a:pt x="240283" y="-27622"/>
                          <a:pt x="395574" y="6190"/>
                          <a:pt x="491289" y="0"/>
                        </a:cubicBezTo>
                        <a:cubicBezTo>
                          <a:pt x="532915" y="8116"/>
                          <a:pt x="585256" y="47751"/>
                          <a:pt x="589549" y="98260"/>
                        </a:cubicBezTo>
                        <a:cubicBezTo>
                          <a:pt x="637181" y="257858"/>
                          <a:pt x="583811" y="327246"/>
                          <a:pt x="589549" y="553819"/>
                        </a:cubicBezTo>
                        <a:cubicBezTo>
                          <a:pt x="589491" y="612825"/>
                          <a:pt x="532198" y="649443"/>
                          <a:pt x="491289" y="652079"/>
                        </a:cubicBezTo>
                        <a:cubicBezTo>
                          <a:pt x="389979" y="694544"/>
                          <a:pt x="191348" y="621669"/>
                          <a:pt x="98260" y="652079"/>
                        </a:cubicBezTo>
                        <a:cubicBezTo>
                          <a:pt x="34005" y="643666"/>
                          <a:pt x="-764" y="595585"/>
                          <a:pt x="0" y="553819"/>
                        </a:cubicBezTo>
                        <a:cubicBezTo>
                          <a:pt x="-27995" y="336275"/>
                          <a:pt x="28012" y="276291"/>
                          <a:pt x="0" y="9826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B7CBFCE-7A2F-3AD5-6A75-6075F583568D}"/>
              </a:ext>
            </a:extLst>
          </p:cNvPr>
          <p:cNvSpPr/>
          <p:nvPr/>
        </p:nvSpPr>
        <p:spPr>
          <a:xfrm>
            <a:off x="3904697" y="2495186"/>
            <a:ext cx="589549" cy="1258853"/>
          </a:xfrm>
          <a:prstGeom prst="roundRect">
            <a:avLst/>
          </a:prstGeom>
          <a:noFill/>
          <a:ln w="38100">
            <a:solidFill>
              <a:srgbClr val="0000FF"/>
            </a:solidFill>
            <a:prstDash val="sysDot"/>
            <a:extLst>
              <a:ext uri="{C807C97D-BFC1-408E-A445-0C87EB9F89A2}">
                <ask:lineSketchStyleProps xmlns="" xmlns:ask="http://schemas.microsoft.com/office/drawing/2018/sketchyshapes" sd="4057322111">
                  <a:custGeom>
                    <a:avLst/>
                    <a:gdLst>
                      <a:gd name="connsiteX0" fmla="*/ 0 w 589549"/>
                      <a:gd name="connsiteY0" fmla="*/ 98260 h 1258853"/>
                      <a:gd name="connsiteX1" fmla="*/ 98260 w 589549"/>
                      <a:gd name="connsiteY1" fmla="*/ 0 h 1258853"/>
                      <a:gd name="connsiteX2" fmla="*/ 491289 w 589549"/>
                      <a:gd name="connsiteY2" fmla="*/ 0 h 1258853"/>
                      <a:gd name="connsiteX3" fmla="*/ 589549 w 589549"/>
                      <a:gd name="connsiteY3" fmla="*/ 98260 h 1258853"/>
                      <a:gd name="connsiteX4" fmla="*/ 589549 w 589549"/>
                      <a:gd name="connsiteY4" fmla="*/ 650673 h 1258853"/>
                      <a:gd name="connsiteX5" fmla="*/ 589549 w 589549"/>
                      <a:gd name="connsiteY5" fmla="*/ 1160593 h 1258853"/>
                      <a:gd name="connsiteX6" fmla="*/ 491289 w 589549"/>
                      <a:gd name="connsiteY6" fmla="*/ 1258853 h 1258853"/>
                      <a:gd name="connsiteX7" fmla="*/ 98260 w 589549"/>
                      <a:gd name="connsiteY7" fmla="*/ 1258853 h 1258853"/>
                      <a:gd name="connsiteX8" fmla="*/ 0 w 589549"/>
                      <a:gd name="connsiteY8" fmla="*/ 1160593 h 1258853"/>
                      <a:gd name="connsiteX9" fmla="*/ 0 w 589549"/>
                      <a:gd name="connsiteY9" fmla="*/ 629427 h 1258853"/>
                      <a:gd name="connsiteX10" fmla="*/ 0 w 589549"/>
                      <a:gd name="connsiteY10" fmla="*/ 98260 h 1258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89549" h="1258853" extrusionOk="0">
                        <a:moveTo>
                          <a:pt x="0" y="98260"/>
                        </a:moveTo>
                        <a:cubicBezTo>
                          <a:pt x="1837" y="46395"/>
                          <a:pt x="37328" y="-10544"/>
                          <a:pt x="98260" y="0"/>
                        </a:cubicBezTo>
                        <a:cubicBezTo>
                          <a:pt x="240283" y="-27622"/>
                          <a:pt x="395574" y="6190"/>
                          <a:pt x="491289" y="0"/>
                        </a:cubicBezTo>
                        <a:cubicBezTo>
                          <a:pt x="532915" y="8116"/>
                          <a:pt x="585256" y="47751"/>
                          <a:pt x="589549" y="98260"/>
                        </a:cubicBezTo>
                        <a:cubicBezTo>
                          <a:pt x="608836" y="348034"/>
                          <a:pt x="537263" y="508384"/>
                          <a:pt x="589549" y="650673"/>
                        </a:cubicBezTo>
                        <a:cubicBezTo>
                          <a:pt x="641835" y="792962"/>
                          <a:pt x="560726" y="956341"/>
                          <a:pt x="589549" y="1160593"/>
                        </a:cubicBezTo>
                        <a:cubicBezTo>
                          <a:pt x="594992" y="1203803"/>
                          <a:pt x="545771" y="1256110"/>
                          <a:pt x="491289" y="1258853"/>
                        </a:cubicBezTo>
                        <a:cubicBezTo>
                          <a:pt x="312986" y="1302312"/>
                          <a:pt x="195815" y="1220292"/>
                          <a:pt x="98260" y="1258853"/>
                        </a:cubicBezTo>
                        <a:cubicBezTo>
                          <a:pt x="43673" y="1256199"/>
                          <a:pt x="6315" y="1219604"/>
                          <a:pt x="0" y="1160593"/>
                        </a:cubicBezTo>
                        <a:cubicBezTo>
                          <a:pt x="-26321" y="1054145"/>
                          <a:pt x="19994" y="760911"/>
                          <a:pt x="0" y="629427"/>
                        </a:cubicBezTo>
                        <a:cubicBezTo>
                          <a:pt x="-19994" y="497943"/>
                          <a:pt x="20577" y="270959"/>
                          <a:pt x="0" y="9826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FFC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89523" y="1839793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4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4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2400" i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3738" y="1839793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4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4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altLang="en-US" sz="24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2400" i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99471" y="4949915"/>
            <a:ext cx="1146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4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4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0" b="1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altLang="en-US" sz="2400" b="1" i="1" baseline="30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altLang="en-US" sz="2400" i="1" dirty="0">
              <a:solidFill>
                <a:srgbClr val="CC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147744" y="5202509"/>
            <a:ext cx="68760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Affinity in metals and non-metals</a:t>
            </a:r>
            <a:endParaRPr lang="en-US" altLang="zh-TW" sz="2800" b="1" i="1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ermanent Mark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1274" y="5848764"/>
            <a:ext cx="7361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Metals: electrons difficult to accept → </a:t>
            </a:r>
            <a:r>
              <a:rPr lang="en-US" alt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value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1274" y="6360928"/>
            <a:ext cx="8665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Non-metals: electrons </a:t>
            </a:r>
            <a:r>
              <a:rPr lang="en-US" altLang="en-US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accept 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en-US" sz="2400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value </a:t>
            </a:r>
          </a:p>
        </p:txBody>
      </p:sp>
      <p:sp>
        <p:nvSpPr>
          <p:cNvPr id="35" name="標題 1"/>
          <p:cNvSpPr txBox="1">
            <a:spLocks/>
          </p:cNvSpPr>
          <p:nvPr/>
        </p:nvSpPr>
        <p:spPr>
          <a:xfrm>
            <a:off x="151680" y="26652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Affinity (</a:t>
            </a:r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TW" sz="4000" b="1" baseline="-25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1680" y="814176"/>
            <a:ext cx="1231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Arial" charset="0"/>
                <a:cs typeface="Arial" charset="0"/>
              </a:rPr>
              <a:t>Note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  <a:cs typeface="Arial" charset="0"/>
              </a:rPr>
              <a:t>: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11561" y="2534549"/>
            <a:ext cx="56832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 is low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with elements having </a:t>
            </a:r>
            <a:r>
              <a:rPr lang="en-US" altLang="en-US" sz="2800" i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stable electron configuration</a:t>
            </a:r>
            <a:r>
              <a:rPr lang="en-US" alt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4538" indent="398463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IIA (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4538" indent="398463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 (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alt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4538" indent="398463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Inert gases (</a:t>
            </a:r>
            <a:r>
              <a:rPr lang="en-US" alt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en-US" altLang="en-US" sz="28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en-US" altLang="en-US" sz="28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448147" y="1210146"/>
            <a:ext cx="6415867" cy="101387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comparing 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cap="none" normalizeH="0" baseline="-2500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elements, the 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cap="none" normalizeH="0" baseline="-25000" dirty="0" err="1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value is taken as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absolute value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080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  <p:bldP spid="34" grpId="0"/>
      <p:bldP spid="20" grpId="0"/>
      <p:bldP spid="21" grpId="0"/>
      <p:bldP spid="22" grpId="0"/>
      <p:bldP spid="24" grpId="0"/>
      <p:bldP spid="37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標題 1"/>
              <p:cNvSpPr txBox="1">
                <a:spLocks/>
              </p:cNvSpPr>
              <p:nvPr/>
            </p:nvSpPr>
            <p:spPr>
              <a:xfrm>
                <a:off x="151680" y="26652"/>
                <a:ext cx="11858084" cy="58344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800" kern="1200" spc="-5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Electronegativity (</a:t>
                </a:r>
                <a14:m>
                  <m:oMath xmlns:m="http://schemas.openxmlformats.org/officeDocument/2006/math">
                    <m:r>
                      <a:rPr lang="en-US" altLang="zh-TW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</m:oMath>
                </a14:m>
                <a:r>
                  <a:rPr lang="en-US" altLang="zh-TW" sz="4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TW" sz="4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zh-TW" altLang="en-US" sz="4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標題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0" y="26652"/>
                <a:ext cx="11858084" cy="583448"/>
              </a:xfrm>
              <a:prstGeom prst="rect">
                <a:avLst/>
              </a:prstGeom>
              <a:blipFill rotWithShape="0">
                <a:blip r:embed="rId3"/>
                <a:stretch>
                  <a:fillRect l="-1851" t="-34375" b="-48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244813" y="866263"/>
            <a:ext cx="11473053" cy="139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TW" sz="32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Definition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chemical property that describes the </a:t>
            </a:r>
            <a:r>
              <a:rPr 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tendency of an atom to attract electrons toward itself</a:t>
            </a:r>
            <a:endParaRPr lang="en-US" sz="2800" i="1" u="sng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DDEDDF-7B19-22EB-BDA4-0102DD0125D1}"/>
              </a:ext>
            </a:extLst>
          </p:cNvPr>
          <p:cNvCxnSpPr>
            <a:cxnSpLocks/>
          </p:cNvCxnSpPr>
          <p:nvPr/>
        </p:nvCxnSpPr>
        <p:spPr>
          <a:xfrm>
            <a:off x="249327" y="2590706"/>
            <a:ext cx="0" cy="34281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1AE837-874E-5C22-7024-988947FD664D}"/>
              </a:ext>
            </a:extLst>
          </p:cNvPr>
          <p:cNvCxnSpPr>
            <a:cxnSpLocks/>
          </p:cNvCxnSpPr>
          <p:nvPr/>
        </p:nvCxnSpPr>
        <p:spPr>
          <a:xfrm flipH="1">
            <a:off x="249327" y="6325824"/>
            <a:ext cx="5033213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52C492F-7213-55C9-8C96-84603E89C897}"/>
              </a:ext>
            </a:extLst>
          </p:cNvPr>
          <p:cNvSpPr txBox="1"/>
          <p:nvPr/>
        </p:nvSpPr>
        <p:spPr>
          <a:xfrm>
            <a:off x="872398" y="6371233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Radius Increase</a:t>
            </a:r>
            <a:endParaRPr lang="x-none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2" y="2401500"/>
            <a:ext cx="5088694" cy="3834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59179C-F0CD-8220-0FD1-D2FC5FA1A075}"/>
              </a:ext>
            </a:extLst>
          </p:cNvPr>
          <p:cNvCxnSpPr>
            <a:cxnSpLocks/>
          </p:cNvCxnSpPr>
          <p:nvPr/>
        </p:nvCxnSpPr>
        <p:spPr>
          <a:xfrm flipV="1">
            <a:off x="5531185" y="2650213"/>
            <a:ext cx="0" cy="3383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88695" y="2595585"/>
            <a:ext cx="4754880" cy="462730"/>
            <a:chOff x="688695" y="2595585"/>
            <a:chExt cx="4754880" cy="46273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216E41-9F5F-75FB-F9AE-09EAB07FC504}"/>
                </a:ext>
              </a:extLst>
            </p:cNvPr>
            <p:cNvCxnSpPr>
              <a:cxnSpLocks/>
            </p:cNvCxnSpPr>
            <p:nvPr/>
          </p:nvCxnSpPr>
          <p:spPr>
            <a:xfrm>
              <a:off x="688695" y="2595585"/>
              <a:ext cx="475488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3D1955D-7105-03C8-1522-A115DE0867DA}"/>
                </a:ext>
              </a:extLst>
            </p:cNvPr>
            <p:cNvSpPr txBox="1"/>
            <p:nvPr/>
          </p:nvSpPr>
          <p:spPr>
            <a:xfrm>
              <a:off x="941535" y="2596650"/>
              <a:ext cx="39998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Electronegativity Increase</a:t>
              </a:r>
              <a:endParaRPr lang="x-non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801987" y="2120653"/>
            <a:ext cx="60034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trends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ionization energy and electron affinity trends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altLang="en-US" sz="2800" i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opposite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radius trends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ADA485A-9B78-9CCA-2D8F-80ABF2B28236}"/>
                  </a:ext>
                </a:extLst>
              </p:cNvPr>
              <p:cNvSpPr/>
              <p:nvPr/>
            </p:nvSpPr>
            <p:spPr>
              <a:xfrm>
                <a:off x="5810031" y="5543202"/>
                <a:ext cx="599544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B Group: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TW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  <m:r>
                      <a:rPr lang="en-US" altLang="zh-TW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slowly change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or decrease irregularly</a:t>
                </a:r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ADA485A-9B78-9CCA-2D8F-80ABF2B28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031" y="5543202"/>
                <a:ext cx="5995444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1728" r="-2033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801987" y="4372438"/>
            <a:ext cx="60050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7A group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has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largest electronegativity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in the periodic table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86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3" grpId="0"/>
      <p:bldP spid="5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" y="2252900"/>
            <a:ext cx="5798236" cy="3931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99471" y="961945"/>
            <a:ext cx="1199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VALENCY:</a:t>
            </a:r>
            <a:r>
              <a:rPr lang="en-US" altLang="zh-TW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is </a:t>
            </a:r>
            <a:r>
              <a:rPr lang="en-US" sz="2400" i="1" u="sng" dirty="0">
                <a:latin typeface="Arial" charset="0"/>
                <a:cs typeface="Arial" charset="0"/>
              </a:rPr>
              <a:t>the No. of electrons</a:t>
            </a:r>
            <a:r>
              <a:rPr lang="en-US" sz="2400" dirty="0">
                <a:latin typeface="Arial" charset="0"/>
                <a:cs typeface="Arial" charset="0"/>
              </a:rPr>
              <a:t> present in the </a:t>
            </a:r>
            <a:r>
              <a:rPr lang="en-US" sz="2400" i="1" u="sng" dirty="0">
                <a:latin typeface="Arial" charset="0"/>
                <a:cs typeface="Arial" charset="0"/>
              </a:rPr>
              <a:t>outermost shell</a:t>
            </a:r>
            <a:r>
              <a:rPr lang="en-US" sz="2400" dirty="0">
                <a:latin typeface="Arial" charset="0"/>
                <a:cs typeface="Arial" charset="0"/>
              </a:rPr>
              <a:t> of a particular element</a:t>
            </a:r>
            <a:endParaRPr lang="en-US" sz="2400" i="1" u="sng" dirty="0">
              <a:solidFill>
                <a:srgbClr val="CC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602" y="1443586"/>
            <a:ext cx="2649531" cy="1948184"/>
          </a:xfrm>
          <a:prstGeom prst="rect">
            <a:avLst/>
          </a:prstGeom>
        </p:spPr>
      </p:pic>
      <p:sp>
        <p:nvSpPr>
          <p:cNvPr id="17" name="標題 1"/>
          <p:cNvSpPr txBox="1">
            <a:spLocks/>
          </p:cNvSpPr>
          <p:nvPr/>
        </p:nvSpPr>
        <p:spPr>
          <a:xfrm>
            <a:off x="151680" y="35278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Valency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Oxidation Number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65413" y="3391770"/>
            <a:ext cx="6364639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indicate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charge of an atom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compound;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65413" y="4848490"/>
            <a:ext cx="6389418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Determines </a:t>
            </a:r>
            <a:r>
              <a:rPr lang="en-US" alt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maximum number of bonds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an atom can have.</a:t>
            </a:r>
          </a:p>
        </p:txBody>
      </p:sp>
    </p:spTree>
    <p:extLst>
      <p:ext uri="{BB962C8B-B14F-4D97-AF65-F5344CB8AC3E}">
        <p14:creationId xmlns:p14="http://schemas.microsoft.com/office/powerpoint/2010/main" val="36831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51680" y="35278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 and Non-metal Determination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C5A2F-025B-1E80-80F5-93B765A4A8AB}"/>
              </a:ext>
            </a:extLst>
          </p:cNvPr>
          <p:cNvSpPr txBox="1"/>
          <p:nvPr/>
        </p:nvSpPr>
        <p:spPr>
          <a:xfrm>
            <a:off x="325547" y="814176"/>
            <a:ext cx="10195991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the number of valence electrons (VEs):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9A02-3708-D792-CE42-87377E5550C1}"/>
              </a:ext>
            </a:extLst>
          </p:cNvPr>
          <p:cNvSpPr txBox="1"/>
          <p:nvPr/>
        </p:nvSpPr>
        <p:spPr>
          <a:xfrm>
            <a:off x="922447" y="1672411"/>
            <a:ext cx="6583253" cy="75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 = 1, 2, 3 ⇢ Metal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011C3-541C-46FD-2FA0-512C50417E54}"/>
              </a:ext>
            </a:extLst>
          </p:cNvPr>
          <p:cNvSpPr txBox="1"/>
          <p:nvPr/>
        </p:nvSpPr>
        <p:spPr>
          <a:xfrm>
            <a:off x="1024047" y="3239160"/>
            <a:ext cx="5887392" cy="75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 = 5, 6, 7 ⇢ Non-metal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4992C-68FF-D6C3-51AE-3B258DA2762D}"/>
              </a:ext>
            </a:extLst>
          </p:cNvPr>
          <p:cNvSpPr txBox="1"/>
          <p:nvPr/>
        </p:nvSpPr>
        <p:spPr>
          <a:xfrm>
            <a:off x="1024047" y="5392622"/>
            <a:ext cx="2203247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 =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90392-CDF1-4D35-C387-C639A49470EF}"/>
              </a:ext>
            </a:extLst>
          </p:cNvPr>
          <p:cNvSpPr txBox="1"/>
          <p:nvPr/>
        </p:nvSpPr>
        <p:spPr>
          <a:xfrm>
            <a:off x="3858931" y="4923979"/>
            <a:ext cx="4560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Small Periods: Non-metal</a:t>
            </a:r>
            <a:endParaRPr lang="x-none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06283-A83A-AFE7-7BE9-CB78104F991D}"/>
              </a:ext>
            </a:extLst>
          </p:cNvPr>
          <p:cNvSpPr txBox="1"/>
          <p:nvPr/>
        </p:nvSpPr>
        <p:spPr>
          <a:xfrm>
            <a:off x="3858931" y="6048733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Big Periods: Metal</a:t>
            </a:r>
            <a:endParaRPr lang="x-none" sz="2800" dirty="0"/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B1D16932-1FCD-6DE1-2ED4-D3788D334195}"/>
              </a:ext>
            </a:extLst>
          </p:cNvPr>
          <p:cNvSpPr/>
          <p:nvPr/>
        </p:nvSpPr>
        <p:spPr>
          <a:xfrm>
            <a:off x="1451882" y="2601081"/>
            <a:ext cx="4648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Ex.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K (19): </a:t>
            </a: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4s</a:t>
            </a:r>
            <a:r>
              <a:rPr lang="en-US" altLang="zh-TW" sz="2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, Al (13): 2s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2p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</a:t>
            </a: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DBAF0E72-7541-098A-D439-BE88162A489B}"/>
              </a:ext>
            </a:extLst>
          </p:cNvPr>
          <p:cNvSpPr/>
          <p:nvPr/>
        </p:nvSpPr>
        <p:spPr>
          <a:xfrm>
            <a:off x="1525898" y="4136673"/>
            <a:ext cx="4648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Ex.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O (8): 2s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2p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4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, Cl (17): 3s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2p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688443-B686-4179-0788-1AF6152CD58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227294" y="5185589"/>
            <a:ext cx="631637" cy="5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00D16-1FD7-1F64-539D-7DDD95AEB7C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27294" y="5762499"/>
            <a:ext cx="631637" cy="54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4">
            <a:extLst>
              <a:ext uri="{FF2B5EF4-FFF2-40B4-BE49-F238E27FC236}">
                <a16:creationId xmlns:a16="http://schemas.microsoft.com/office/drawing/2014/main" id="{08899443-F14F-2D2C-44B9-64388F604129}"/>
              </a:ext>
            </a:extLst>
          </p:cNvPr>
          <p:cNvSpPr/>
          <p:nvPr/>
        </p:nvSpPr>
        <p:spPr>
          <a:xfrm>
            <a:off x="8761014" y="4938860"/>
            <a:ext cx="2716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Ex.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C (6): 2s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2p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174BA391-F253-BEFB-4663-65437F2E048E}"/>
              </a:ext>
            </a:extLst>
          </p:cNvPr>
          <p:cNvSpPr/>
          <p:nvPr/>
        </p:nvSpPr>
        <p:spPr>
          <a:xfrm>
            <a:off x="7704114" y="6086550"/>
            <a:ext cx="3166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Ex.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 Sn (50): 5s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5p</a:t>
            </a:r>
            <a:r>
              <a:rPr lang="en-US" altLang="zh-TW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84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/>
      <p:bldP spid="10" grpId="0"/>
      <p:bldP spid="11" grpId="0"/>
      <p:bldP spid="12" grpId="0"/>
      <p:bldP spid="13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343980" y="848349"/>
            <a:ext cx="114926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OXIDATION NUMBER:</a:t>
            </a:r>
            <a:r>
              <a:rPr lang="en-US" altLang="zh-TW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is </a:t>
            </a:r>
            <a:r>
              <a:rPr lang="en-US" sz="2400" i="1" u="sng" dirty="0">
                <a:latin typeface="Arial" charset="0"/>
                <a:cs typeface="Arial" charset="0"/>
              </a:rPr>
              <a:t>the number of electrons</a:t>
            </a:r>
            <a:r>
              <a:rPr lang="en-US" sz="2400" dirty="0">
                <a:latin typeface="Arial" charset="0"/>
                <a:cs typeface="Arial" charset="0"/>
              </a:rPr>
              <a:t> that a particular </a:t>
            </a:r>
            <a:r>
              <a:rPr lang="en-US" sz="2400" i="1" u="sng" dirty="0">
                <a:latin typeface="Arial" charset="0"/>
                <a:cs typeface="Arial" charset="0"/>
              </a:rPr>
              <a:t>atom can lose, gain or share with another atom</a:t>
            </a:r>
            <a:endParaRPr lang="en-US" sz="2400" i="1" u="sng" dirty="0">
              <a:solidFill>
                <a:srgbClr val="CC00C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7163" y="2127707"/>
            <a:ext cx="11100915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charge of an atom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compound;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7163" y="2793963"/>
            <a:ext cx="1074585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indicate </a:t>
            </a:r>
            <a:r>
              <a:rPr lang="en-US" altLang="en-US" sz="2400" b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bonds</a:t>
            </a:r>
            <a:r>
              <a:rPr lang="en-US" alt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a particular atom can have.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937163" y="3644559"/>
            <a:ext cx="9707057" cy="669094"/>
          </a:xfrm>
          <a:prstGeom prst="rect">
            <a:avLst/>
          </a:prstGeom>
          <a:solidFill>
            <a:srgbClr val="FFFF00"/>
          </a:solidFill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Highest Positive Oxidation Number = Group Number</a:t>
            </a:r>
            <a:endParaRPr lang="en-US" sz="2400" i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640D9F-4413-7C05-88CB-B9623E9182A1}"/>
              </a:ext>
            </a:extLst>
          </p:cNvPr>
          <p:cNvSpPr txBox="1"/>
          <p:nvPr/>
        </p:nvSpPr>
        <p:spPr>
          <a:xfrm>
            <a:off x="1437495" y="4586399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x-none" sz="24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</a:t>
            </a:r>
            <a:r>
              <a:rPr lang="en-US" sz="24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1+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(1A);    Mn</a:t>
            </a:r>
            <a:r>
              <a:rPr lang="en-US" sz="24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7+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(7B);    N</a:t>
            </a:r>
            <a:r>
              <a:rPr lang="en-US" sz="24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</a:t>
            </a:r>
            <a:r>
              <a:rPr lang="en-US" sz="24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(5A)</a:t>
            </a:r>
            <a:endParaRPr lang="x-none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937163" y="5329695"/>
            <a:ext cx="907700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Lowest Negative Oxidation Number = Group Number - 8</a:t>
            </a:r>
            <a:endParaRPr lang="en-US" sz="2400" i="1" u="sng" dirty="0"/>
          </a:p>
        </p:txBody>
      </p:sp>
      <p:sp>
        <p:nvSpPr>
          <p:cNvPr id="26" name="TextBox 25"/>
          <p:cNvSpPr txBox="1"/>
          <p:nvPr/>
        </p:nvSpPr>
        <p:spPr>
          <a:xfrm>
            <a:off x="7970106" y="458639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 1B, 8A&amp;B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40D9F-4413-7C05-88CB-B9623E9182A1}"/>
              </a:ext>
            </a:extLst>
          </p:cNvPr>
          <p:cNvSpPr txBox="1"/>
          <p:nvPr/>
        </p:nvSpPr>
        <p:spPr>
          <a:xfrm>
            <a:off x="1437495" y="6228952"/>
            <a:ext cx="596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x-none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sz="2400" i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(5A);     O</a:t>
            </a:r>
            <a:r>
              <a:rPr lang="en-US" sz="2400" i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(6A);      Cl</a:t>
            </a:r>
            <a:r>
              <a:rPr lang="en-US" sz="2400" i="1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(7A)</a:t>
            </a:r>
            <a:endParaRPr lang="x-none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標題 1"/>
          <p:cNvSpPr txBox="1">
            <a:spLocks/>
          </p:cNvSpPr>
          <p:nvPr/>
        </p:nvSpPr>
        <p:spPr>
          <a:xfrm>
            <a:off x="151680" y="35278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Valency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Oxidation Number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6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22" grpId="0" animBg="1"/>
      <p:bldP spid="23" grpId="0"/>
      <p:bldP spid="25" grpId="0" animBg="1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83015" y="6459785"/>
            <a:ext cx="484206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標題 1"/>
          <p:cNvSpPr txBox="1">
            <a:spLocks/>
          </p:cNvSpPr>
          <p:nvPr/>
        </p:nvSpPr>
        <p:spPr>
          <a:xfrm>
            <a:off x="151680" y="35278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Valency</a:t>
            </a:r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Oxidation Number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DA485A-9B78-9CCA-2D8F-80ABF2B28236}"/>
              </a:ext>
            </a:extLst>
          </p:cNvPr>
          <p:cNvSpPr/>
          <p:nvPr/>
        </p:nvSpPr>
        <p:spPr>
          <a:xfrm>
            <a:off x="190392" y="780310"/>
            <a:ext cx="114926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3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SOME WAYS TO DETERMINE OXIDATION NUMBER</a:t>
            </a:r>
            <a:endParaRPr lang="en-US" sz="2800" i="1" u="sng" dirty="0">
              <a:solidFill>
                <a:srgbClr val="CC00CC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40266" y="1598260"/>
            <a:ext cx="8415868" cy="1104214"/>
            <a:chOff x="440266" y="1733724"/>
            <a:chExt cx="8415868" cy="1104214"/>
          </a:xfrm>
        </p:grpSpPr>
        <p:sp>
          <p:nvSpPr>
            <p:cNvPr id="42" name="Rectangle 41"/>
            <p:cNvSpPr/>
            <p:nvPr/>
          </p:nvSpPr>
          <p:spPr>
            <a:xfrm>
              <a:off x="440266" y="1733724"/>
              <a:ext cx="84158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The oxidation state of </a:t>
              </a:r>
              <a:r>
                <a:rPr lang="en-US" sz="2800" i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 element is always zero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640D9F-4413-7C05-88CB-B9623E9182A1}"/>
                </a:ext>
              </a:extLst>
            </p:cNvPr>
            <p:cNvSpPr txBox="1"/>
            <p:nvPr/>
          </p:nvSpPr>
          <p:spPr>
            <a:xfrm>
              <a:off x="1113231" y="2345495"/>
              <a:ext cx="412965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u="sng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  <a:r>
                <a:rPr lang="x-none" sz="2600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2600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Mg</a:t>
              </a:r>
              <a:r>
                <a:rPr lang="en-US" sz="2600" i="1" baseline="30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2600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;   Na</a:t>
              </a:r>
              <a:r>
                <a:rPr lang="en-US" sz="2600" i="1" baseline="30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2600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;   H</a:t>
              </a:r>
              <a:r>
                <a:rPr lang="en-US" sz="2600" i="1" baseline="-25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600" i="1" baseline="30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x-none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40265" y="2834423"/>
            <a:ext cx="1143000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The oxidation state of</a:t>
            </a:r>
          </a:p>
          <a:p>
            <a:pPr marL="795338" indent="-338138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1A (Alkaline metals) = +1            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Na</a:t>
            </a:r>
            <a:r>
              <a:rPr lang="en-US" sz="28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</a:t>
            </a:r>
            <a:r>
              <a:rPr lang="en-US" sz="28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en-US" sz="2800" i="1" baseline="30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5338" indent="-338138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2A (Alkaline earth metal) = +2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Ex: Ca</a:t>
            </a:r>
            <a:r>
              <a:rPr lang="en-US" sz="28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</a:t>
            </a:r>
            <a:r>
              <a:rPr lang="en-US" sz="28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8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marL="795338" indent="-338138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(H) = +1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 hydride compound (</a:t>
            </a:r>
            <a:r>
              <a:rPr lang="en-US" sz="2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NaH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CaH</a:t>
            </a:r>
            <a:r>
              <a:rPr 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…)</a:t>
            </a:r>
          </a:p>
          <a:p>
            <a:pPr marL="795338" indent="-338138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i="1" dirty="0">
                <a:solidFill>
                  <a:srgbClr val="A27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Oxygen (O) = -2 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 (H</a:t>
            </a:r>
            <a:r>
              <a:rPr 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</a:t>
            </a:r>
            <a:r>
              <a:rPr lang="en-US" sz="2800" i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O, …)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265" y="5717884"/>
            <a:ext cx="111082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oxidation number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neutral molecule of elements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</a:t>
            </a:r>
            <a:endParaRPr lang="en-US" sz="2800" i="1" u="sng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">
            <a:extLst>
              <a:ext uri="{FF2B5EF4-FFF2-40B4-BE49-F238E27FC236}">
                <a16:creationId xmlns:a16="http://schemas.microsoft.com/office/drawing/2014/main" id="{4142352F-FC7E-4B9F-9637-BBAFCD43BF79}"/>
              </a:ext>
            </a:extLst>
          </p:cNvPr>
          <p:cNvSpPr/>
          <p:nvPr/>
        </p:nvSpPr>
        <p:spPr>
          <a:xfrm>
            <a:off x="1096807" y="6305321"/>
            <a:ext cx="53209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600" i="1" u="sng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Example</a:t>
            </a:r>
            <a:r>
              <a:rPr lang="en-US" altLang="zh-TW" sz="2600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: </a:t>
            </a:r>
            <a:r>
              <a:rPr lang="en-US" altLang="zh-TW" sz="2600" b="1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KMnO</a:t>
            </a:r>
            <a:r>
              <a:rPr lang="en-US" altLang="zh-TW" sz="2600" b="1" i="1" baseline="-25000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4     </a:t>
            </a:r>
            <a:r>
              <a:rPr lang="en-US" altLang="zh-TW" sz="2600" b="1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(</a:t>
            </a:r>
            <a:r>
              <a:rPr lang="en-US" altLang="zh-TW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1</a:t>
            </a:r>
            <a:r>
              <a:rPr lang="en-US" altLang="zh-TW" sz="2600" b="1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+</a:t>
            </a:r>
            <a:r>
              <a:rPr lang="en-US" altLang="zh-TW" sz="2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7</a:t>
            </a:r>
            <a:r>
              <a:rPr lang="en-US" altLang="zh-TW" sz="2600" b="1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-</a:t>
            </a:r>
            <a:r>
              <a:rPr lang="en-US" altLang="zh-TW" sz="2600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2*4</a:t>
            </a:r>
            <a:r>
              <a:rPr lang="en-US" altLang="zh-TW" sz="2600" b="1" i="1" dirty="0">
                <a:latin typeface="Arial" panose="020B0604020202020204" pitchFamily="34" charset="0"/>
                <a:cs typeface="Arial" panose="020B0604020202020204" pitchFamily="34" charset="0"/>
                <a:sym typeface="Permanent Marker"/>
              </a:rPr>
              <a:t>=0)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45755" y="6010271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92640" y="601174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80794" y="601174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28175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Table Timeline 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" y="1073444"/>
            <a:ext cx="5892308" cy="5511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7234" y="1515212"/>
            <a:ext cx="56696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Arranged elements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periodic table 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increasing the order of atomic mass.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976800" y="802830"/>
            <a:ext cx="4269856" cy="771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4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3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Mendeleev Theory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317233" y="3617056"/>
            <a:ext cx="5669632" cy="18153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457200" algn="just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properties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elements as well as compounds of chemical elements </a:t>
            </a:r>
            <a:r>
              <a:rPr lang="en-US" alt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periodically with increasing atomic number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783091" y="2904642"/>
            <a:ext cx="6306331" cy="6966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4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30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Mechanic Theory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05245" y="5684503"/>
            <a:ext cx="52045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900"/>
              </a:spcAft>
            </a:pPr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Periodic Table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 elements.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rved Right Arrow 1"/>
          <p:cNvSpPr/>
          <p:nvPr/>
        </p:nvSpPr>
        <p:spPr>
          <a:xfrm rot="20527901">
            <a:off x="6184124" y="5839663"/>
            <a:ext cx="465993" cy="5011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  <p:bldP spid="11" grpId="0"/>
      <p:bldP spid="12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Electron’s Arrangement in Periodic Table</a:t>
            </a:r>
            <a:r>
              <a:rPr lang="en-US" altLang="zh-TW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3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678307"/>
            <a:ext cx="12144162" cy="4992448"/>
            <a:chOff x="0" y="678307"/>
            <a:chExt cx="12144162" cy="4992448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4048242"/>
                </p:ext>
              </p:extLst>
            </p:nvPr>
          </p:nvGraphicFramePr>
          <p:xfrm>
            <a:off x="0" y="678307"/>
            <a:ext cx="12144162" cy="4992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Binary Worksheet" r:id="rId4" imgW="11239560" imgH="2585518" progId="Excel.SheetBinaryMacroEnabled.12">
                    <p:embed/>
                  </p:oleObj>
                </mc:Choice>
                <mc:Fallback>
                  <p:oleObj name="Binary Worksheet" r:id="rId4" imgW="11239560" imgH="2585518" progId="Excel.SheetBinaryMacroEnabled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0" y="678307"/>
                          <a:ext cx="12144162" cy="49924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" name="Group 40"/>
            <p:cNvGrpSpPr/>
            <p:nvPr/>
          </p:nvGrpSpPr>
          <p:grpSpPr>
            <a:xfrm>
              <a:off x="3004829" y="2559876"/>
              <a:ext cx="7531980" cy="2934472"/>
              <a:chOff x="3028677" y="2567830"/>
              <a:chExt cx="7531980" cy="2934472"/>
            </a:xfrm>
          </p:grpSpPr>
          <p:sp>
            <p:nvSpPr>
              <p:cNvPr id="43" name="Curved Up Arrow 42"/>
              <p:cNvSpPr/>
              <p:nvPr/>
            </p:nvSpPr>
            <p:spPr>
              <a:xfrm rot="16200000">
                <a:off x="2627368" y="4167220"/>
                <a:ext cx="1120156" cy="317538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urved Up Arrow 43"/>
              <p:cNvSpPr/>
              <p:nvPr/>
            </p:nvSpPr>
            <p:spPr>
              <a:xfrm rot="16200000">
                <a:off x="2552134" y="4643325"/>
                <a:ext cx="1335521" cy="382433"/>
              </a:xfrm>
              <a:prstGeom prst="curvedUpArrow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>
                <a:off x="3196424" y="3371353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3205697" y="3786144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3197750" y="4255274"/>
                <a:ext cx="3482672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8301162" y="2567830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8301162" y="2957793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8301161" y="3375328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8301161" y="3799922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8301161" y="4216413"/>
                <a:ext cx="2259495" cy="79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3510390" y="4620096"/>
            <a:ext cx="6530425" cy="870783"/>
            <a:chOff x="3510390" y="4620096"/>
            <a:chExt cx="6530425" cy="870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1FED3E-2286-A340-FC20-68B4D64E8308}"/>
                </a:ext>
              </a:extLst>
            </p:cNvPr>
            <p:cNvSpPr/>
            <p:nvPr/>
          </p:nvSpPr>
          <p:spPr>
            <a:xfrm>
              <a:off x="3510390" y="4620096"/>
              <a:ext cx="65304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2400" b="1" u="sng" dirty="0" smtClean="0">
                  <a:latin typeface="Arial" charset="0"/>
                  <a:cs typeface="Arial" charset="0"/>
                </a:rPr>
                <a:t>Periods</a:t>
              </a:r>
              <a:r>
                <a:rPr lang="en-US" sz="2400" b="1" dirty="0" smtClean="0">
                  <a:latin typeface="Arial" charset="0"/>
                  <a:cs typeface="Arial" charset="0"/>
                </a:rPr>
                <a:t>: </a:t>
              </a:r>
              <a:r>
                <a:rPr lang="en-US" sz="24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Metals</a:t>
              </a:r>
              <a:r>
                <a:rPr lang="en-US" sz="2400" dirty="0" smtClean="0">
                  <a:latin typeface="Arial" charset="0"/>
                  <a:cs typeface="Arial" charset="0"/>
                </a:rPr>
                <a:t> </a:t>
              </a:r>
              <a:r>
                <a:rPr lang="en-US" sz="2400" dirty="0">
                  <a:latin typeface="Arial" charset="0"/>
                  <a:cs typeface="Arial" charset="0"/>
                </a:rPr>
                <a:t>⇢ </a:t>
              </a:r>
              <a:r>
                <a:rPr lang="en-US" sz="2400" dirty="0" smtClean="0">
                  <a:latin typeface="Arial" charset="0"/>
                  <a:cs typeface="Arial" charset="0"/>
                </a:rPr>
                <a:t>Non metal </a:t>
              </a:r>
              <a:r>
                <a:rPr lang="en-US" sz="2400" dirty="0">
                  <a:latin typeface="Arial" charset="0"/>
                  <a:cs typeface="Arial" charset="0"/>
                </a:rPr>
                <a:t>⇢ </a:t>
              </a:r>
              <a:r>
                <a:rPr lang="en-US" sz="2400" dirty="0" smtClean="0">
                  <a:latin typeface="Arial" charset="0"/>
                  <a:cs typeface="Arial" charset="0"/>
                </a:rPr>
                <a:t>Noble gas</a:t>
              </a:r>
              <a:endParaRPr lang="en-US" sz="2400" dirty="0">
                <a:solidFill>
                  <a:schemeClr val="accent5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207570" y="5029214"/>
              <a:ext cx="3764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(Exception Period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(H, He))</a:t>
              </a: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3157" y="4575852"/>
            <a:ext cx="2196903" cy="2237904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567397" y="5563393"/>
            <a:ext cx="9218870" cy="1078954"/>
            <a:chOff x="567397" y="5563393"/>
            <a:chExt cx="9218870" cy="10789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1FED3E-2286-A340-FC20-68B4D64E8308}"/>
                </a:ext>
              </a:extLst>
            </p:cNvPr>
            <p:cNvSpPr/>
            <p:nvPr/>
          </p:nvSpPr>
          <p:spPr>
            <a:xfrm>
              <a:off x="3479906" y="5563393"/>
              <a:ext cx="61740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v"/>
              </a:pPr>
              <a:r>
                <a:rPr lang="en-US" sz="2400" b="1" u="sng" dirty="0" smtClean="0">
                  <a:latin typeface="Arial" charset="0"/>
                  <a:cs typeface="Arial" charset="0"/>
                </a:rPr>
                <a:t>Groups</a:t>
              </a:r>
              <a:r>
                <a:rPr lang="en-US" sz="2400" b="1" dirty="0" smtClean="0">
                  <a:latin typeface="Arial" charset="0"/>
                  <a:cs typeface="Arial" charset="0"/>
                </a:rPr>
                <a:t>: </a:t>
              </a:r>
              <a:r>
                <a:rPr lang="en-US" sz="2400" dirty="0" smtClean="0">
                  <a:solidFill>
                    <a:srgbClr val="CC00CC"/>
                  </a:solidFill>
                  <a:latin typeface="Arial" charset="0"/>
                  <a:cs typeface="Arial" charset="0"/>
                </a:rPr>
                <a:t>Same VEs </a:t>
              </a:r>
              <a:r>
                <a:rPr lang="en-US" sz="2400" dirty="0">
                  <a:latin typeface="Arial" charset="0"/>
                  <a:cs typeface="Arial" charset="0"/>
                </a:rPr>
                <a:t>⇢ </a:t>
              </a:r>
              <a:r>
                <a:rPr lang="en-US" sz="2400" dirty="0" smtClean="0">
                  <a:solidFill>
                    <a:srgbClr val="00B050"/>
                  </a:solidFill>
                  <a:latin typeface="Arial" charset="0"/>
                  <a:cs typeface="Arial" charset="0"/>
                </a:rPr>
                <a:t>Similar Properties   </a:t>
              </a:r>
              <a:endParaRPr lang="en-US" sz="2400" dirty="0">
                <a:solidFill>
                  <a:srgbClr val="00B05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7397" y="6180682"/>
              <a:ext cx="9218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1A: Alkaline M.; 2A: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Alkaline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Earth M.; 7A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: Halogen;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8A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: Noble 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gas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5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19328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Elemental Family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2092" y="978251"/>
            <a:ext cx="11858084" cy="3979896"/>
            <a:chOff x="474444" y="378137"/>
            <a:chExt cx="11858084" cy="3979896"/>
          </a:xfrm>
        </p:grpSpPr>
        <p:sp>
          <p:nvSpPr>
            <p:cNvPr id="23" name="矩形 4">
              <a:extLst>
                <a:ext uri="{FF2B5EF4-FFF2-40B4-BE49-F238E27FC236}">
                  <a16:creationId xmlns:a16="http://schemas.microsoft.com/office/drawing/2014/main" id="{4142352F-FC7E-4B9F-9637-BBAFCD43BF79}"/>
                </a:ext>
              </a:extLst>
            </p:cNvPr>
            <p:cNvSpPr/>
            <p:nvPr/>
          </p:nvSpPr>
          <p:spPr>
            <a:xfrm>
              <a:off x="474444" y="378137"/>
              <a:ext cx="118580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altLang="zh-TW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Elemental Family: </a:t>
              </a: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is </a:t>
              </a:r>
              <a:r>
                <a:rPr lang="en-US" altLang="zh-TW" sz="2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the AO name </a:t>
              </a: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having electrons on </a:t>
              </a:r>
              <a:r>
                <a:rPr lang="en-US" altLang="zh-TW" sz="2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Permanent Marker"/>
                </a:rPr>
                <a:t>the final subshell</a:t>
              </a:r>
              <a:endParaRPr lang="en-US" altLang="zh-TW" sz="3200" b="1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0666" y="1170376"/>
              <a:ext cx="4060767" cy="3187657"/>
            </a:xfrm>
            <a:prstGeom prst="rect">
              <a:avLst/>
            </a:prstGeom>
          </p:spPr>
        </p:pic>
      </p:grp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963FC3DC-A707-0747-821F-4BF02DDF4B91}"/>
              </a:ext>
            </a:extLst>
          </p:cNvPr>
          <p:cNvSpPr/>
          <p:nvPr/>
        </p:nvSpPr>
        <p:spPr>
          <a:xfrm>
            <a:off x="246646" y="1787766"/>
            <a:ext cx="5192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1. </a:t>
            </a:r>
            <a:r>
              <a:rPr lang="en-US" altLang="zh-TW" sz="32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s-family (n</a:t>
            </a:r>
            <a:r>
              <a:rPr lang="en-US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</a:t>
            </a:r>
            <a:r>
              <a:rPr lang="en-US" altLang="zh-TW" sz="3200" b="1" u="sng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1,2</a:t>
            </a:r>
            <a:r>
              <a:rPr lang="en-US" altLang="zh-TW" sz="3200" b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):</a:t>
            </a:r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407C6CF9-EC15-E04A-9855-F2FC33B2E37B}"/>
              </a:ext>
            </a:extLst>
          </p:cNvPr>
          <p:cNvSpPr/>
          <p:nvPr/>
        </p:nvSpPr>
        <p:spPr>
          <a:xfrm>
            <a:off x="246646" y="3051526"/>
            <a:ext cx="5808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2. </a:t>
            </a:r>
            <a:r>
              <a:rPr lang="en-US" altLang="zh-TW" sz="32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p-family (ns</a:t>
            </a:r>
            <a:r>
              <a:rPr lang="en-US" altLang="zh-TW" sz="3200" b="1" u="sng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32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np</a:t>
            </a:r>
            <a:r>
              <a:rPr lang="en-US" altLang="zh-TW" sz="3200" b="1" u="sng" baseline="30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1-6</a:t>
            </a:r>
            <a:r>
              <a:rPr lang="en-US" altLang="zh-TW" sz="3200" b="1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):</a:t>
            </a: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12D51868-8D5C-D843-87BA-5D4330000AF2}"/>
              </a:ext>
            </a:extLst>
          </p:cNvPr>
          <p:cNvSpPr/>
          <p:nvPr/>
        </p:nvSpPr>
        <p:spPr>
          <a:xfrm>
            <a:off x="151680" y="4521455"/>
            <a:ext cx="4630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3. </a:t>
            </a:r>
            <a:r>
              <a:rPr lang="en-US" altLang="zh-TW" sz="3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d-family ‹ns</a:t>
            </a:r>
            <a:r>
              <a:rPr lang="en-US" altLang="zh-TW" sz="3200" b="1" u="sng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2</a:t>
            </a:r>
            <a:r>
              <a:rPr lang="en-US" altLang="zh-TW" sz="3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(n-1)d</a:t>
            </a:r>
            <a:r>
              <a:rPr lang="en-US" altLang="zh-TW" sz="3200" b="1" u="sng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1-10</a:t>
            </a:r>
            <a:r>
              <a:rPr lang="en-US" altLang="zh-TW" sz="3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›</a:t>
            </a:r>
            <a:endParaRPr lang="en-US" altLang="zh-TW" sz="3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Permanent Marker"/>
            </a:endParaRPr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3B24E4A8-4824-3B42-AB90-E26E47581812}"/>
              </a:ext>
            </a:extLst>
          </p:cNvPr>
          <p:cNvSpPr/>
          <p:nvPr/>
        </p:nvSpPr>
        <p:spPr>
          <a:xfrm>
            <a:off x="151680" y="6094978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4. </a:t>
            </a:r>
            <a:r>
              <a:rPr lang="en-US" altLang="zh-TW" sz="32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f-family: (n-2)</a:t>
            </a:r>
            <a:r>
              <a:rPr lang="en-US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f</a:t>
            </a:r>
            <a:r>
              <a:rPr lang="en-US" altLang="zh-TW" sz="3200" b="1" u="sng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1-14</a:t>
            </a:r>
            <a:r>
              <a:rPr lang="en-US" altLang="zh-TW" sz="32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6299FF-1A4C-6F40-B05D-397BB32A9C3F}"/>
                  </a:ext>
                </a:extLst>
              </p:cNvPr>
              <p:cNvSpPr txBox="1"/>
              <p:nvPr/>
            </p:nvSpPr>
            <p:spPr>
              <a:xfrm>
                <a:off x="814973" y="2530790"/>
                <a:ext cx="2362920" cy="434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Ex.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sPre>
                      <m:sPre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sPre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800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6299FF-1A4C-6F40-B05D-397BB32A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" y="2530790"/>
                <a:ext cx="2362920" cy="434991"/>
              </a:xfrm>
              <a:prstGeom prst="rect">
                <a:avLst/>
              </a:prstGeom>
              <a:blipFill rotWithShape="0">
                <a:blip r:embed="rId4"/>
                <a:stretch>
                  <a:fillRect l="-9302" t="-263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6299FF-1A4C-6F40-B05D-397BB32A9C3F}"/>
                  </a:ext>
                </a:extLst>
              </p:cNvPr>
              <p:cNvSpPr txBox="1"/>
              <p:nvPr/>
            </p:nvSpPr>
            <p:spPr>
              <a:xfrm>
                <a:off x="814973" y="3885891"/>
                <a:ext cx="3486870" cy="442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Ex.: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sPre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1s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2s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800" baseline="30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6299FF-1A4C-6F40-B05D-397BB32A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" y="3885891"/>
                <a:ext cx="3486870" cy="442301"/>
              </a:xfrm>
              <a:prstGeom prst="rect">
                <a:avLst/>
              </a:prstGeom>
              <a:blipFill rotWithShape="0">
                <a:blip r:embed="rId5"/>
                <a:stretch>
                  <a:fillRect l="-6294" t="-24658" b="-49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6299FF-1A4C-6F40-B05D-397BB32A9C3F}"/>
                  </a:ext>
                </a:extLst>
              </p:cNvPr>
              <p:cNvSpPr txBox="1"/>
              <p:nvPr/>
            </p:nvSpPr>
            <p:spPr>
              <a:xfrm>
                <a:off x="814973" y="5415111"/>
                <a:ext cx="6441821" cy="439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Ex.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  <m:sPre>
                      <m:sPre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𝑇𝑖</m:t>
                        </m:r>
                      </m:e>
                    </m:sPre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1s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2s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2p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3s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3p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4s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28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6299FF-1A4C-6F40-B05D-397BB32A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" y="5415111"/>
                <a:ext cx="6441821" cy="439608"/>
              </a:xfrm>
              <a:prstGeom prst="rect">
                <a:avLst/>
              </a:prstGeom>
              <a:blipFill rotWithShape="0">
                <a:blip r:embed="rId6"/>
                <a:stretch>
                  <a:fillRect l="-3409" t="-2638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01843" y="6156533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4f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1-14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Lanthanide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48242" y="6156533"/>
            <a:ext cx="2442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5f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1-14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Actinide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666636" y="1883993"/>
            <a:ext cx="3566175" cy="2873066"/>
            <a:chOff x="8666636" y="1883993"/>
            <a:chExt cx="3566175" cy="28730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A437E8-FED0-2CBF-1553-010DB6CDB3DB}"/>
                </a:ext>
              </a:extLst>
            </p:cNvPr>
            <p:cNvGrpSpPr/>
            <p:nvPr/>
          </p:nvGrpSpPr>
          <p:grpSpPr>
            <a:xfrm>
              <a:off x="8733135" y="2515542"/>
              <a:ext cx="3499676" cy="2241517"/>
              <a:chOff x="8120919" y="4524431"/>
              <a:chExt cx="3663555" cy="224151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8120919" y="4524431"/>
                <a:ext cx="348903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r>
                  <a:rPr lang="en-US" sz="2600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1-2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s-family</a:t>
                </a:r>
                <a:endParaRPr lang="en-US" sz="26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120919" y="5099275"/>
                <a:ext cx="36635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ns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600" b="1" i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</a:t>
                </a:r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sz="260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p-family</a:t>
                </a:r>
                <a:r>
                  <a:rPr lang="en-US" sz="2600" i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20919" y="5674953"/>
                <a:ext cx="3546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ns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(n-1)</a:t>
                </a:r>
                <a:r>
                  <a:rPr lang="en-US" sz="2600" b="1" i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1-10</a:t>
                </a:r>
                <a:r>
                  <a:rPr lang="en-US" sz="26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d-family</a:t>
                </a:r>
                <a:endParaRPr lang="en-US" sz="2600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120919" y="6273505"/>
                <a:ext cx="3485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ns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(n-2)</a:t>
                </a:r>
                <a:r>
                  <a:rPr lang="en-US" sz="26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1-14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f-family</a:t>
                </a:r>
                <a:endParaRPr lang="en-US" sz="2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8666636" y="1883993"/>
              <a:ext cx="27238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rgbClr val="CC00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Conclusion:</a:t>
              </a:r>
              <a:endParaRPr lang="en-US" sz="28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6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3" grpId="0"/>
      <p:bldP spid="34" grpId="0"/>
      <p:bldP spid="35" grpId="0"/>
      <p:bldP spid="36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Structure (Periods – Groups)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946" y="884710"/>
            <a:ext cx="6689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rows on the periodic table.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FED3E-2286-A340-FC20-68B4D64E8308}"/>
              </a:ext>
            </a:extLst>
          </p:cNvPr>
          <p:cNvSpPr/>
          <p:nvPr/>
        </p:nvSpPr>
        <p:spPr>
          <a:xfrm>
            <a:off x="774639" y="5296393"/>
            <a:ext cx="50655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FF0000"/>
                </a:solidFill>
                <a:latin typeface="Arial" charset="0"/>
                <a:cs typeface="Arial" charset="0"/>
              </a:rPr>
              <a:t>Metals</a:t>
            </a:r>
            <a:r>
              <a:rPr lang="en-US" sz="2600" dirty="0">
                <a:latin typeface="Arial" charset="0"/>
                <a:cs typeface="Arial" charset="0"/>
              </a:rPr>
              <a:t> ⇢ </a:t>
            </a:r>
            <a:r>
              <a:rPr lang="en-US" sz="2600" dirty="0">
                <a:solidFill>
                  <a:srgbClr val="00B0F0"/>
                </a:solidFill>
                <a:latin typeface="Arial" charset="0"/>
                <a:cs typeface="Arial" charset="0"/>
              </a:rPr>
              <a:t>Non Metals</a:t>
            </a:r>
            <a:r>
              <a:rPr lang="en-US" sz="2600" dirty="0">
                <a:latin typeface="Arial" charset="0"/>
                <a:cs typeface="Arial" charset="0"/>
              </a:rPr>
              <a:t> ⇢ </a:t>
            </a:r>
            <a:r>
              <a:rPr lang="en-US" sz="2600" dirty="0">
                <a:solidFill>
                  <a:schemeClr val="accent5"/>
                </a:solidFill>
                <a:latin typeface="Arial" charset="0"/>
                <a:cs typeface="Arial" charset="0"/>
              </a:rPr>
              <a:t>Inert gas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94" y="4344975"/>
            <a:ext cx="5361726" cy="9951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623" y="2245487"/>
            <a:ext cx="77833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Elements in the same period have the </a:t>
            </a:r>
            <a:r>
              <a:rPr lang="en-US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outermost shell.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C631F-08FA-3415-8BE7-81914F132B76}"/>
              </a:ext>
            </a:extLst>
          </p:cNvPr>
          <p:cNvSpPr txBox="1"/>
          <p:nvPr/>
        </p:nvSpPr>
        <p:spPr>
          <a:xfrm>
            <a:off x="634234" y="3434586"/>
            <a:ext cx="569358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Period Number = Maximum Shell (n</a:t>
            </a:r>
            <a:r>
              <a:rPr lang="x-none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2C065A8E-95F1-154A-B3E4-EF644860F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81663"/>
              </p:ext>
            </p:extLst>
          </p:nvPr>
        </p:nvGraphicFramePr>
        <p:xfrm>
          <a:off x="6557510" y="3448738"/>
          <a:ext cx="5587972" cy="3369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78">
                  <a:extLst>
                    <a:ext uri="{9D8B030D-6E8A-4147-A177-3AD203B41FA5}">
                      <a16:colId xmlns:a16="http://schemas.microsoft.com/office/drawing/2014/main" val="4024796620"/>
                    </a:ext>
                  </a:extLst>
                </a:gridCol>
                <a:gridCol w="383911">
                  <a:extLst>
                    <a:ext uri="{9D8B030D-6E8A-4147-A177-3AD203B41FA5}">
                      <a16:colId xmlns:a16="http://schemas.microsoft.com/office/drawing/2014/main" val="2148708545"/>
                    </a:ext>
                  </a:extLst>
                </a:gridCol>
                <a:gridCol w="3967532">
                  <a:extLst>
                    <a:ext uri="{9D8B030D-6E8A-4147-A177-3AD203B41FA5}">
                      <a16:colId xmlns:a16="http://schemas.microsoft.com/office/drawing/2014/main" val="3571360540"/>
                    </a:ext>
                  </a:extLst>
                </a:gridCol>
                <a:gridCol w="522051">
                  <a:extLst>
                    <a:ext uri="{9D8B030D-6E8A-4147-A177-3AD203B41FA5}">
                      <a16:colId xmlns:a16="http://schemas.microsoft.com/office/drawing/2014/main" val="3657263060"/>
                    </a:ext>
                  </a:extLst>
                </a:gridCol>
              </a:tblGrid>
              <a:tr h="5286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Periods</a:t>
                      </a:r>
                      <a:endParaRPr lang="x-none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x-none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lements</a:t>
                      </a:r>
                      <a:endParaRPr lang="x-none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x-none" sz="1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622315"/>
                  </a:ext>
                </a:extLst>
              </a:tr>
              <a:tr h="35509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s-elements</a:t>
                      </a:r>
                      <a:endParaRPr lang="x-none" sz="1600" b="1" dirty="0">
                        <a:solidFill>
                          <a:srgbClr val="CC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x-non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662092"/>
                  </a:ext>
                </a:extLst>
              </a:tr>
              <a:tr h="355092"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s-elements</a:t>
                      </a:r>
                      <a:r>
                        <a:rPr lang="en-US" sz="1600" b="1" baseline="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x-none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-elements</a:t>
                      </a:r>
                      <a:endParaRPr lang="x-none" sz="1600" b="1" dirty="0">
                        <a:solidFill>
                          <a:srgbClr val="CC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x-non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168569"/>
                  </a:ext>
                </a:extLst>
              </a:tr>
              <a:tr h="355092"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192205"/>
                  </a:ext>
                </a:extLst>
              </a:tr>
              <a:tr h="355092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  <a:endParaRPr lang="x-none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s-elements</a:t>
                      </a:r>
                      <a:r>
                        <a:rPr lang="en-US" sz="1600" b="1" baseline="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d-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-elements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239163"/>
                  </a:ext>
                </a:extLst>
              </a:tr>
              <a:tr h="355092"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x-non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370280"/>
                  </a:ext>
                </a:extLst>
              </a:tr>
              <a:tr h="355092"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x-none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s-elements</a:t>
                      </a:r>
                      <a:r>
                        <a:rPr lang="en-US" sz="1600" b="1" baseline="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d-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x-none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-elements </a:t>
                      </a:r>
                      <a:r>
                        <a:rPr lang="x-non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x-none" sz="1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x-none" sz="1600" b="1" kern="120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</a:t>
                      </a:r>
                      <a:r>
                        <a:rPr lang="en-US" sz="1600" b="1" kern="120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600" b="1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elements</a:t>
                      </a:r>
                      <a:r>
                        <a:rPr lang="x-none" sz="1600" b="1" kern="1200" dirty="0">
                          <a:solidFill>
                            <a:srgbClr val="CC00CC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x-non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242446"/>
                  </a:ext>
                </a:extLst>
              </a:tr>
              <a:tr h="355092"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x-none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656460"/>
                  </a:ext>
                </a:extLst>
              </a:tr>
              <a:tr h="35509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elements</a:t>
                      </a:r>
                      <a:endParaRPr lang="x-none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x-non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368054"/>
                  </a:ext>
                </a:extLst>
              </a:tr>
            </a:tbl>
          </a:graphicData>
        </a:graphic>
      </p:graphicFrame>
      <p:cxnSp>
        <p:nvCxnSpPr>
          <p:cNvPr id="7" name="Curved Connector 6"/>
          <p:cNvCxnSpPr>
            <a:stCxn id="18" idx="1"/>
            <a:endCxn id="2" idx="3"/>
          </p:cNvCxnSpPr>
          <p:nvPr/>
        </p:nvCxnSpPr>
        <p:spPr>
          <a:xfrm rot="10800000" flipV="1">
            <a:off x="6136721" y="1525570"/>
            <a:ext cx="2100637" cy="3316974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623" y="1619571"/>
            <a:ext cx="6999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periods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 small + 4 big periods)</a:t>
            </a:r>
            <a:endParaRPr lang="en-US" sz="2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124737" y="4121747"/>
            <a:ext cx="5012338" cy="351063"/>
            <a:chOff x="957689" y="3998659"/>
            <a:chExt cx="5012338" cy="351063"/>
          </a:xfrm>
        </p:grpSpPr>
        <p:sp>
          <p:nvSpPr>
            <p:cNvPr id="32" name="TextBox 31"/>
            <p:cNvSpPr txBox="1"/>
            <p:nvPr/>
          </p:nvSpPr>
          <p:spPr>
            <a:xfrm>
              <a:off x="957689" y="399865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90215" y="4000195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2693" y="4000195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15219" y="4005298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49083" y="4007903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88280" y="4005298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08803" y="4011168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48355" y="3998659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3s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3p</a:t>
              </a:r>
              <a:r>
                <a:rPr lang="en-US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66319" y="4625098"/>
            <a:ext cx="5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-36316" y="496117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-25000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00775" y="5805336"/>
            <a:ext cx="3403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Arial" charset="0"/>
                <a:cs typeface="Arial" charset="0"/>
              </a:rPr>
              <a:t>(Exception Period 1 (H, He))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73" y="784513"/>
            <a:ext cx="3994091" cy="26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25" grpId="0" animBg="1"/>
      <p:bldP spid="29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6513" y="6459785"/>
            <a:ext cx="360707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Structure (Periods – Groups)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345" y="814176"/>
            <a:ext cx="712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columns on the periodic table.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1679" y="1494693"/>
            <a:ext cx="6999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800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groups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(8A + 8B groups)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51679" y="2168019"/>
            <a:ext cx="66887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Elements in the same group have the </a:t>
            </a:r>
            <a:r>
              <a:rPr lang="en-US" sz="28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valence electrons </a:t>
            </a:r>
            <a:r>
              <a:rPr lang="en-US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similar properties.</a:t>
            </a:r>
            <a:endParaRPr lang="en-US" sz="2800" dirty="0"/>
          </a:p>
        </p:txBody>
      </p:sp>
      <p:sp>
        <p:nvSpPr>
          <p:cNvPr id="45" name="矩形 4">
            <a:extLst>
              <a:ext uri="{FF2B5EF4-FFF2-40B4-BE49-F238E27FC236}">
                <a16:creationId xmlns:a16="http://schemas.microsoft.com/office/drawing/2014/main" id="{8449B61D-0AE5-2BAF-4679-EC68D7040A04}"/>
              </a:ext>
            </a:extLst>
          </p:cNvPr>
          <p:cNvSpPr/>
          <p:nvPr/>
        </p:nvSpPr>
        <p:spPr>
          <a:xfrm>
            <a:off x="708665" y="5072687"/>
            <a:ext cx="6468333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B Groups: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(d-elements):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ns</a:t>
            </a:r>
            <a:r>
              <a:rPr lang="en-US" altLang="zh-TW" sz="2400" baseline="30000" dirty="0" err="1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(n-1)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400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4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</a:t>
            </a:r>
          </a:p>
          <a:p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     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if: </a:t>
            </a:r>
            <a:r>
              <a:rPr lang="en-US" altLang="zh-TW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&lt; 6: B-group No. =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+ </a:t>
            </a:r>
            <a:r>
              <a:rPr lang="en-US" altLang="zh-TW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;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          </a:t>
            </a:r>
            <a:r>
              <a:rPr lang="en-US" altLang="zh-TW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= 6 - 8: B-group No. = 8;</a:t>
            </a:r>
          </a:p>
          <a:p>
            <a:r>
              <a:rPr lang="en-US" altLang="zh-TW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            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 = 10: B-group No. = </a:t>
            </a:r>
            <a:r>
              <a:rPr lang="en-US" altLang="zh-TW" sz="24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8665" y="4263926"/>
            <a:ext cx="5609494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A Groups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s,p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-elements: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ns</a:t>
            </a:r>
            <a:r>
              <a:rPr lang="en-US" altLang="zh-TW" sz="2400" baseline="30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a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np</a:t>
            </a:r>
            <a:r>
              <a:rPr lang="en-US" altLang="zh-TW" sz="2400" baseline="30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b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Permanent Marker"/>
              </a:rPr>
              <a:t>) = a + 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10B8C3-1344-3078-71F1-8954179BD69D}"/>
              </a:ext>
            </a:extLst>
          </p:cNvPr>
          <p:cNvSpPr/>
          <p:nvPr/>
        </p:nvSpPr>
        <p:spPr>
          <a:xfrm>
            <a:off x="7495942" y="4870917"/>
            <a:ext cx="45138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groups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periodic table are given </a:t>
            </a:r>
            <a:r>
              <a:rPr lang="en-US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names: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1679" y="3597519"/>
            <a:ext cx="2757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12" y="1404514"/>
            <a:ext cx="5326807" cy="32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3" grpId="0"/>
      <p:bldP spid="45" grpId="0" animBg="1"/>
      <p:bldP spid="46" grpId="0" animBg="1"/>
      <p:bldP spid="3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5259" y="6459785"/>
            <a:ext cx="501962" cy="365125"/>
          </a:xfrm>
        </p:spPr>
        <p:txBody>
          <a:bodyPr/>
          <a:lstStyle/>
          <a:p>
            <a:fld id="{1CC2322B-A538-4A49-A15D-9CB5DB0565DE}" type="slidenum"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9328" y="725624"/>
            <a:ext cx="12161520" cy="0"/>
          </a:xfrm>
          <a:prstGeom prst="line">
            <a:avLst/>
          </a:prstGeom>
          <a:noFill/>
          <a:ln w="1016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80848" cy="63707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標題 1"/>
          <p:cNvSpPr txBox="1">
            <a:spLocks/>
          </p:cNvSpPr>
          <p:nvPr/>
        </p:nvSpPr>
        <p:spPr>
          <a:xfrm>
            <a:off x="151680" y="52053"/>
            <a:ext cx="11858084" cy="583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Groups (1A – 8A)                     </a:t>
            </a:r>
            <a:r>
              <a:rPr lang="en-US" altLang="zh-TW" sz="4000" b="1" dirty="0">
                <a:solidFill>
                  <a:srgbClr val="30F0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 and p-elements </a:t>
            </a:r>
            <a:r>
              <a:rPr lang="en-US" altLang="zh-TW" sz="4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zh-TW" altLang="en-US" sz="4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66E8C5-E20A-B538-0707-5C297E97D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31737"/>
              </p:ext>
            </p:extLst>
          </p:nvPr>
        </p:nvGraphicFramePr>
        <p:xfrm>
          <a:off x="477389" y="5554133"/>
          <a:ext cx="11329124" cy="1114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758">
                  <a:extLst>
                    <a:ext uri="{9D8B030D-6E8A-4147-A177-3AD203B41FA5}">
                      <a16:colId xmlns:a16="http://schemas.microsoft.com/office/drawing/2014/main" val="1009842714"/>
                    </a:ext>
                  </a:extLst>
                </a:gridCol>
                <a:gridCol w="1195758">
                  <a:extLst>
                    <a:ext uri="{9D8B030D-6E8A-4147-A177-3AD203B41FA5}">
                      <a16:colId xmlns:a16="http://schemas.microsoft.com/office/drawing/2014/main" val="1716362126"/>
                    </a:ext>
                  </a:extLst>
                </a:gridCol>
                <a:gridCol w="1195758">
                  <a:extLst>
                    <a:ext uri="{9D8B030D-6E8A-4147-A177-3AD203B41FA5}">
                      <a16:colId xmlns:a16="http://schemas.microsoft.com/office/drawing/2014/main" val="715509658"/>
                    </a:ext>
                  </a:extLst>
                </a:gridCol>
                <a:gridCol w="1195758">
                  <a:extLst>
                    <a:ext uri="{9D8B030D-6E8A-4147-A177-3AD203B41FA5}">
                      <a16:colId xmlns:a16="http://schemas.microsoft.com/office/drawing/2014/main" val="2699180106"/>
                    </a:ext>
                  </a:extLst>
                </a:gridCol>
              </a:tblGrid>
              <a:tr h="599007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Valence Shell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</a:t>
                      </a:r>
                      <a:r>
                        <a:rPr lang="en-US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Groups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519784" y="1113533"/>
            <a:ext cx="5523846" cy="4043676"/>
            <a:chOff x="5638799" y="866991"/>
            <a:chExt cx="5930254" cy="4280741"/>
          </a:xfrm>
        </p:grpSpPr>
        <p:grpSp>
          <p:nvGrpSpPr>
            <p:cNvPr id="8" name="Group 7"/>
            <p:cNvGrpSpPr/>
            <p:nvPr/>
          </p:nvGrpSpPr>
          <p:grpSpPr>
            <a:xfrm>
              <a:off x="5638799" y="866991"/>
              <a:ext cx="5925795" cy="4280741"/>
              <a:chOff x="5638799" y="866991"/>
              <a:chExt cx="5925795" cy="4280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2309290-40C4-FB0A-DEFB-36D3370C4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0990" y="957115"/>
                <a:ext cx="5853604" cy="4190617"/>
              </a:xfrm>
              <a:prstGeom prst="rect">
                <a:avLst/>
              </a:prstGeom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5638799" y="866991"/>
                <a:ext cx="846667" cy="333247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9520991" y="866991"/>
              <a:ext cx="2048062" cy="33324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12" name="Rectangle 41"/>
          <p:cNvSpPr>
            <a:spLocks noChangeArrowheads="1"/>
          </p:cNvSpPr>
          <p:nvPr/>
        </p:nvSpPr>
        <p:spPr bwMode="auto">
          <a:xfrm>
            <a:off x="19328" y="900858"/>
            <a:ext cx="6227717" cy="281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40000"/>
              </a:spcBef>
              <a:buClr>
                <a:srgbClr val="003399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 groups </a:t>
            </a:r>
            <a:r>
              <a:rPr lang="en-US" sz="2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contain elements in which </a:t>
            </a:r>
            <a:r>
              <a:rPr lang="en-US" sz="2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 and p orbitals</a:t>
            </a:r>
            <a:r>
              <a:rPr lang="en-US" sz="2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are being filled.</a:t>
            </a:r>
          </a:p>
          <a:p>
            <a:pPr marL="795338" indent="-287338" algn="just">
              <a:spcBef>
                <a:spcPct val="40000"/>
              </a:spcBef>
              <a:buClr>
                <a:srgbClr val="003399"/>
              </a:buClr>
              <a:buSzPct val="80000"/>
              <a:buFont typeface="Wingdings" pitchFamily="2" charset="2"/>
              <a:buChar char="ü"/>
            </a:pPr>
            <a:r>
              <a:rPr lang="en-US" sz="2600" i="1" dirty="0">
                <a:latin typeface="Arial" pitchFamily="34" charset="0"/>
                <a:cs typeface="Arial" pitchFamily="34" charset="0"/>
              </a:rPr>
              <a:t>The valence-shell configuration of </a:t>
            </a:r>
            <a:r>
              <a:rPr lang="en-US" sz="2600" i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ns</a:t>
            </a:r>
            <a:r>
              <a:rPr lang="en-US" sz="2600" i="1" baseline="30000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600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 s-element</a:t>
            </a:r>
          </a:p>
          <a:p>
            <a:pPr marL="795338" indent="-287338" algn="just">
              <a:spcBef>
                <a:spcPct val="40000"/>
              </a:spcBef>
              <a:buClr>
                <a:srgbClr val="003399"/>
              </a:buClr>
              <a:buSzPct val="80000"/>
              <a:buFont typeface="Wingdings" pitchFamily="2" charset="2"/>
              <a:buChar char="ü"/>
            </a:pPr>
            <a:r>
              <a:rPr lang="en-US" sz="2600" i="1" baseline="300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i="1" dirty="0">
                <a:latin typeface="Arial" pitchFamily="34" charset="0"/>
                <a:cs typeface="Arial" pitchFamily="34" charset="0"/>
              </a:rPr>
              <a:t>The valence-shell configuration of </a:t>
            </a:r>
            <a:r>
              <a:rPr lang="en-US" sz="2600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ns</a:t>
            </a:r>
            <a:r>
              <a:rPr lang="en-US" sz="2600" i="1" baseline="30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600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np</a:t>
            </a:r>
            <a:r>
              <a:rPr lang="en-US" sz="2600" i="1" baseline="30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sz="2600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: p-element</a:t>
            </a:r>
          </a:p>
        </p:txBody>
      </p:sp>
      <p:sp>
        <p:nvSpPr>
          <p:cNvPr id="13" name="Rectangle 41"/>
          <p:cNvSpPr>
            <a:spLocks noChangeArrowheads="1"/>
          </p:cNvSpPr>
          <p:nvPr/>
        </p:nvSpPr>
        <p:spPr bwMode="auto">
          <a:xfrm>
            <a:off x="1515" y="3821437"/>
            <a:ext cx="624552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40000"/>
              </a:spcBef>
              <a:buClr>
                <a:srgbClr val="003399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600" dirty="0">
                <a:latin typeface="Arial" pitchFamily="34" charset="0"/>
                <a:cs typeface="Arial" pitchFamily="34" charset="0"/>
              </a:rPr>
              <a:t>The valence-shell configuration of main group is </a:t>
            </a:r>
            <a:r>
              <a:rPr lang="en-US" sz="2600" dirty="0" err="1">
                <a:solidFill>
                  <a:srgbClr val="CC00CC"/>
                </a:solidFill>
                <a:latin typeface="Arial" pitchFamily="34" charset="0"/>
                <a:cs typeface="Arial" pitchFamily="34" charset="0"/>
              </a:rPr>
              <a:t>ns</a:t>
            </a:r>
            <a:r>
              <a:rPr lang="en-US" sz="2600" baseline="30000" dirty="0" err="1">
                <a:solidFill>
                  <a:srgbClr val="CC00CC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600" dirty="0" err="1">
                <a:solidFill>
                  <a:srgbClr val="CC00CC"/>
                </a:solidFill>
                <a:latin typeface="Arial" pitchFamily="34" charset="0"/>
                <a:cs typeface="Arial" pitchFamily="34" charset="0"/>
              </a:rPr>
              <a:t>np</a:t>
            </a:r>
            <a:r>
              <a:rPr lang="en-US" sz="2600" baseline="30000" dirty="0" err="1">
                <a:solidFill>
                  <a:srgbClr val="CC00CC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 sz="2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2600" baseline="30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5980" y="4855356"/>
            <a:ext cx="3347391" cy="492443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just">
              <a:spcBef>
                <a:spcPct val="40000"/>
              </a:spcBef>
              <a:buClr>
                <a:srgbClr val="003399"/>
              </a:buClr>
              <a:buSzPct val="60000"/>
            </a:pPr>
            <a:r>
              <a:rPr lang="en-US" sz="2600" i="1" dirty="0">
                <a:latin typeface="Arial" pitchFamily="34" charset="0"/>
                <a:cs typeface="Arial" pitchFamily="34" charset="0"/>
              </a:rPr>
              <a:t>Group number = </a:t>
            </a:r>
            <a:r>
              <a:rPr lang="en-US" sz="2600" i="1" dirty="0" err="1">
                <a:latin typeface="Arial" pitchFamily="34" charset="0"/>
                <a:cs typeface="Arial" pitchFamily="34" charset="0"/>
              </a:rPr>
              <a:t>a+b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58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F1CE5C92EF93654ABEEEC0E4817C999F" ma:contentTypeVersion="11" ma:contentTypeDescription="Tạo tài liệu mới." ma:contentTypeScope="" ma:versionID="7cd46180d53ef57f8f15ef7b32be0c01">
  <xsd:schema xmlns:xsd="http://www.w3.org/2001/XMLSchema" xmlns:xs="http://www.w3.org/2001/XMLSchema" xmlns:p="http://schemas.microsoft.com/office/2006/metadata/properties" xmlns:ns3="3e938420-8c97-46ce-a2e8-40c02b4fa026" targetNamespace="http://schemas.microsoft.com/office/2006/metadata/properties" ma:root="true" ma:fieldsID="c715c92bbd2da65c606104f2a45fda19" ns3:_="">
    <xsd:import namespace="3e938420-8c97-46ce-a2e8-40c02b4fa0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38420-8c97-46ce-a2e8-40c02b4fa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A3F13D-8B62-4846-83DA-EE08456865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938420-8c97-46ce-a2e8-40c02b4fa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551663-701F-451D-8E00-32410EB1F0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4F5BD4-0E3E-4FF3-B28D-5ECDCBD81BD8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3e938420-8c97-46ce-a2e8-40c02b4fa026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143018</TotalTime>
  <Words>2745</Words>
  <Application>Microsoft Office PowerPoint</Application>
  <PresentationFormat>Widescreen</PresentationFormat>
  <Paragraphs>476</Paragraphs>
  <Slides>36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MS Mincho</vt:lpstr>
      <vt:lpstr>Permanent Marker</vt:lpstr>
      <vt:lpstr>新細明體</vt:lpstr>
      <vt:lpstr>Symbol</vt:lpstr>
      <vt:lpstr>Times New Roman</vt:lpstr>
      <vt:lpstr>Wingdings</vt:lpstr>
      <vt:lpstr>Office Theme</vt:lpstr>
      <vt:lpstr>Binary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VERNUS</dc:creator>
  <cp:lastModifiedBy>Minh Hieu</cp:lastModifiedBy>
  <cp:revision>2285</cp:revision>
  <cp:lastPrinted>2022-04-05T11:02:26Z</cp:lastPrinted>
  <dcterms:created xsi:type="dcterms:W3CDTF">2019-11-21T08:08:13Z</dcterms:created>
  <dcterms:modified xsi:type="dcterms:W3CDTF">2023-10-06T04:28:57Z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0x010100F1CE5C92EF93654ABEEEC0E4817C999F</vt:lpwstr>
  </property>
</Properties>
</file>